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7"/>
  </p:notesMasterIdLst>
  <p:sldIdLst>
    <p:sldId id="256" r:id="rId2"/>
    <p:sldId id="297" r:id="rId3"/>
    <p:sldId id="304" r:id="rId4"/>
    <p:sldId id="259" r:id="rId5"/>
    <p:sldId id="257" r:id="rId6"/>
    <p:sldId id="298" r:id="rId7"/>
    <p:sldId id="273" r:id="rId8"/>
    <p:sldId id="299" r:id="rId9"/>
    <p:sldId id="300" r:id="rId10"/>
    <p:sldId id="301" r:id="rId11"/>
    <p:sldId id="278" r:id="rId12"/>
    <p:sldId id="303" r:id="rId13"/>
    <p:sldId id="277" r:id="rId14"/>
    <p:sldId id="266" r:id="rId15"/>
    <p:sldId id="267" r:id="rId16"/>
  </p:sldIdLst>
  <p:sldSz cx="9144000" cy="5143500" type="screen16x9"/>
  <p:notesSz cx="6858000" cy="9144000"/>
  <p:embeddedFontLst>
    <p:embeddedFont>
      <p:font typeface="Algerian" panose="04020705040A02060702" pitchFamily="82" charset="0"/>
      <p:regular r:id="rId18"/>
    </p:embeddedFont>
    <p:embeddedFont>
      <p:font typeface="Anaheim" panose="020B0604020202020204" charset="0"/>
      <p:regular r:id="rId19"/>
      <p:bold r:id="rId20"/>
    </p:embeddedFont>
    <p:embeddedFont>
      <p:font typeface="Anton" pitchFamily="2" charset="0"/>
      <p:regular r:id="rId21"/>
    </p:embeddedFont>
    <p:embeddedFont>
      <p:font typeface="Kanit" panose="020B0604020202020204" charset="-34"/>
      <p:regular r:id="rId22"/>
      <p:bold r:id="rId23"/>
      <p:italic r:id="rId24"/>
      <p:boldItalic r:id="rId25"/>
    </p:embeddedFont>
    <p:embeddedFont>
      <p:font typeface="Kanit ExtraLight" panose="020B0604020202020204" charset="-34"/>
      <p:regular r:id="rId26"/>
      <p:bold r:id="rId27"/>
      <p:italic r:id="rId28"/>
      <p:boldItalic r:id="rId29"/>
    </p:embeddedFont>
    <p:embeddedFont>
      <p:font typeface="Kanit Medium" panose="020B0604020202020204" charset="-34"/>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99"/>
    <a:srgbClr val="0000CC"/>
    <a:srgbClr val="99FF66"/>
    <a:srgbClr val="DBCEFE"/>
    <a:srgbClr val="D7F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3EC246-7450-446A-8637-A3910E810A7E}">
  <a:tblStyle styleId="{B53EC246-7450-446A-8637-A3910E810A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B281E83-20D2-42F4-ABB0-10723828E340}"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7810d08f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7810d08f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378e7737ee_0_7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378e7737ee_0_7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033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3bb57c661c_0_54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3bb57c661c_0_54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3bb57c661c_0_54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3bb57c661c_0_54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932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13bb57c661c_0_54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13bb57c661c_0_54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78e7737ee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378e7737ee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378e7737ee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378e7737ee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361d1816a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361d1816a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746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3bb57c661c_0_54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3bb57c661c_0_54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45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61d1816a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61d1816a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378e7737ee_0_7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378e7737ee_0_7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378e7737ee_0_7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378e7737ee_0_7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302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378e7737ee_0_7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378e7737ee_0_7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378e7737ee_0_7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378e7737ee_0_7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183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378e7737ee_0_7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378e7737ee_0_7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0999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68525" y="1536550"/>
            <a:ext cx="4510800" cy="1097100"/>
          </a:xfrm>
          <a:prstGeom prst="rect">
            <a:avLst/>
          </a:prstGeom>
          <a:noFill/>
          <a:ln>
            <a:noFill/>
          </a:ln>
        </p:spPr>
        <p:txBody>
          <a:bodyPr spcFirstLastPara="1" wrap="square" lIns="91425" tIns="91425" rIns="91425" bIns="91425" anchor="b" anchorCtr="0">
            <a:noAutofit/>
          </a:bodyPr>
          <a:lstStyle>
            <a:lvl1pPr lvl="0">
              <a:lnSpc>
                <a:spcPct val="90000"/>
              </a:lnSpc>
              <a:spcBef>
                <a:spcPts val="0"/>
              </a:spcBef>
              <a:spcAft>
                <a:spcPts val="0"/>
              </a:spcAft>
              <a:buClr>
                <a:schemeClr val="lt1"/>
              </a:buClr>
              <a:buSzPts val="5200"/>
              <a:buFont typeface="Anton"/>
              <a:buNone/>
              <a:defRPr sz="5200">
                <a:solidFill>
                  <a:schemeClr val="lt1"/>
                </a:solidFill>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168525" y="2410275"/>
            <a:ext cx="4510800" cy="5121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200"/>
              <a:buNone/>
              <a:defRPr sz="1800">
                <a:solidFill>
                  <a:schemeClr val="lt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152350" y="2685063"/>
            <a:ext cx="48393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4000"/>
              <a:buNone/>
              <a:defRPr sz="4000">
                <a:solidFill>
                  <a:schemeClr val="lt1"/>
                </a:solidFill>
              </a:defRPr>
            </a:lvl1pPr>
            <a:lvl2pPr lvl="1" algn="ctr" rtl="0">
              <a:lnSpc>
                <a:spcPct val="100000"/>
              </a:lnSpc>
              <a:spcBef>
                <a:spcPts val="0"/>
              </a:spcBef>
              <a:spcAft>
                <a:spcPts val="0"/>
              </a:spcAft>
              <a:buSzPts val="4900"/>
              <a:buNone/>
              <a:defRPr sz="4900"/>
            </a:lvl2pPr>
            <a:lvl3pPr lvl="2" algn="ctr" rtl="0">
              <a:lnSpc>
                <a:spcPct val="100000"/>
              </a:lnSpc>
              <a:spcBef>
                <a:spcPts val="0"/>
              </a:spcBef>
              <a:spcAft>
                <a:spcPts val="0"/>
              </a:spcAft>
              <a:buSzPts val="4900"/>
              <a:buNone/>
              <a:defRPr sz="4900"/>
            </a:lvl3pPr>
            <a:lvl4pPr lvl="3" algn="ctr" rtl="0">
              <a:lnSpc>
                <a:spcPct val="100000"/>
              </a:lnSpc>
              <a:spcBef>
                <a:spcPts val="0"/>
              </a:spcBef>
              <a:spcAft>
                <a:spcPts val="0"/>
              </a:spcAft>
              <a:buSzPts val="4900"/>
              <a:buNone/>
              <a:defRPr sz="4900"/>
            </a:lvl4pPr>
            <a:lvl5pPr lvl="4" algn="ctr" rtl="0">
              <a:lnSpc>
                <a:spcPct val="100000"/>
              </a:lnSpc>
              <a:spcBef>
                <a:spcPts val="0"/>
              </a:spcBef>
              <a:spcAft>
                <a:spcPts val="0"/>
              </a:spcAft>
              <a:buSzPts val="4900"/>
              <a:buNone/>
              <a:defRPr sz="4900"/>
            </a:lvl5pPr>
            <a:lvl6pPr lvl="5" algn="ctr" rtl="0">
              <a:lnSpc>
                <a:spcPct val="100000"/>
              </a:lnSpc>
              <a:spcBef>
                <a:spcPts val="0"/>
              </a:spcBef>
              <a:spcAft>
                <a:spcPts val="0"/>
              </a:spcAft>
              <a:buSzPts val="4900"/>
              <a:buNone/>
              <a:defRPr sz="4900"/>
            </a:lvl6pPr>
            <a:lvl7pPr lvl="6" algn="ctr" rtl="0">
              <a:lnSpc>
                <a:spcPct val="100000"/>
              </a:lnSpc>
              <a:spcBef>
                <a:spcPts val="0"/>
              </a:spcBef>
              <a:spcAft>
                <a:spcPts val="0"/>
              </a:spcAft>
              <a:buSzPts val="4900"/>
              <a:buNone/>
              <a:defRPr sz="4900"/>
            </a:lvl7pPr>
            <a:lvl8pPr lvl="7" algn="ctr" rtl="0">
              <a:lnSpc>
                <a:spcPct val="100000"/>
              </a:lnSpc>
              <a:spcBef>
                <a:spcPts val="0"/>
              </a:spcBef>
              <a:spcAft>
                <a:spcPts val="0"/>
              </a:spcAft>
              <a:buSzPts val="4900"/>
              <a:buNone/>
              <a:defRPr sz="4900"/>
            </a:lvl8pPr>
            <a:lvl9pPr lvl="8" algn="ctr" rtl="0">
              <a:lnSpc>
                <a:spcPct val="100000"/>
              </a:lnSpc>
              <a:spcBef>
                <a:spcPts val="0"/>
              </a:spcBef>
              <a:spcAft>
                <a:spcPts val="0"/>
              </a:spcAft>
              <a:buSzPts val="4900"/>
              <a:buNone/>
              <a:defRPr sz="4900"/>
            </a:lvl9pPr>
          </a:lstStyle>
          <a:p>
            <a:endParaRPr/>
          </a:p>
        </p:txBody>
      </p:sp>
      <p:sp>
        <p:nvSpPr>
          <p:cNvPr id="13" name="Google Shape;13;p3"/>
          <p:cNvSpPr txBox="1">
            <a:spLocks noGrp="1"/>
          </p:cNvSpPr>
          <p:nvPr>
            <p:ph type="subTitle" idx="1"/>
          </p:nvPr>
        </p:nvSpPr>
        <p:spPr>
          <a:xfrm>
            <a:off x="2152350" y="3471013"/>
            <a:ext cx="4839300" cy="4743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 name="Google Shape;14;p3"/>
          <p:cNvGrpSpPr/>
          <p:nvPr/>
        </p:nvGrpSpPr>
        <p:grpSpPr>
          <a:xfrm>
            <a:off x="649275" y="-211950"/>
            <a:ext cx="2605250" cy="1175400"/>
            <a:chOff x="649275" y="-52700"/>
            <a:chExt cx="2605250" cy="1175400"/>
          </a:xfrm>
        </p:grpSpPr>
        <p:sp>
          <p:nvSpPr>
            <p:cNvPr id="15" name="Google Shape;15;p3"/>
            <p:cNvSpPr/>
            <p:nvPr/>
          </p:nvSpPr>
          <p:spPr>
            <a:xfrm rot="10800000">
              <a:off x="879425" y="99700"/>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10800000">
              <a:off x="649275" y="-52700"/>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3"/>
          <p:cNvGrpSpPr/>
          <p:nvPr/>
        </p:nvGrpSpPr>
        <p:grpSpPr>
          <a:xfrm>
            <a:off x="6827125" y="3446050"/>
            <a:ext cx="2689800" cy="2689800"/>
            <a:chOff x="5840400" y="1165350"/>
            <a:chExt cx="2689800" cy="2689800"/>
          </a:xfrm>
        </p:grpSpPr>
        <p:sp>
          <p:nvSpPr>
            <p:cNvPr id="18" name="Google Shape;18;p3"/>
            <p:cNvSpPr/>
            <p:nvPr/>
          </p:nvSpPr>
          <p:spPr>
            <a:xfrm>
              <a:off x="5840400" y="1165350"/>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6097950" y="1422900"/>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txBox="1">
            <a:spLocks noGrp="1"/>
          </p:cNvSpPr>
          <p:nvPr>
            <p:ph type="title" idx="2" hasCustomPrompt="1"/>
          </p:nvPr>
        </p:nvSpPr>
        <p:spPr>
          <a:xfrm>
            <a:off x="4060500" y="1590725"/>
            <a:ext cx="1023000" cy="1023600"/>
          </a:xfrm>
          <a:prstGeom prst="rect">
            <a:avLst/>
          </a:prstGeom>
          <a:gradFill>
            <a:gsLst>
              <a:gs pos="0">
                <a:srgbClr val="D52FC7"/>
              </a:gs>
              <a:gs pos="100000">
                <a:srgbClr val="1155CC"/>
              </a:gs>
            </a:gsLst>
            <a:lin ang="5400700" scaled="0"/>
          </a:grad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000"/>
              <a:buNone/>
              <a:defRPr sz="5000"/>
            </a:lvl1pPr>
            <a:lvl2pPr lvl="1" algn="ctr" rtl="0">
              <a:lnSpc>
                <a:spcPct val="100000"/>
              </a:lnSpc>
              <a:spcBef>
                <a:spcPts val="0"/>
              </a:spcBef>
              <a:spcAft>
                <a:spcPts val="0"/>
              </a:spcAft>
              <a:buSzPts val="5000"/>
              <a:buFont typeface="Anton"/>
              <a:buNone/>
              <a:defRPr sz="5000">
                <a:latin typeface="Anton"/>
                <a:ea typeface="Anton"/>
                <a:cs typeface="Anton"/>
                <a:sym typeface="Anton"/>
              </a:defRPr>
            </a:lvl2pPr>
            <a:lvl3pPr lvl="2" algn="ctr" rtl="0">
              <a:lnSpc>
                <a:spcPct val="100000"/>
              </a:lnSpc>
              <a:spcBef>
                <a:spcPts val="0"/>
              </a:spcBef>
              <a:spcAft>
                <a:spcPts val="0"/>
              </a:spcAft>
              <a:buSzPts val="5000"/>
              <a:buFont typeface="Anton"/>
              <a:buNone/>
              <a:defRPr sz="5000">
                <a:latin typeface="Anton"/>
                <a:ea typeface="Anton"/>
                <a:cs typeface="Anton"/>
                <a:sym typeface="Anton"/>
              </a:defRPr>
            </a:lvl3pPr>
            <a:lvl4pPr lvl="3" algn="ctr" rtl="0">
              <a:lnSpc>
                <a:spcPct val="100000"/>
              </a:lnSpc>
              <a:spcBef>
                <a:spcPts val="0"/>
              </a:spcBef>
              <a:spcAft>
                <a:spcPts val="0"/>
              </a:spcAft>
              <a:buSzPts val="5000"/>
              <a:buFont typeface="Anton"/>
              <a:buNone/>
              <a:defRPr sz="5000">
                <a:latin typeface="Anton"/>
                <a:ea typeface="Anton"/>
                <a:cs typeface="Anton"/>
                <a:sym typeface="Anton"/>
              </a:defRPr>
            </a:lvl4pPr>
            <a:lvl5pPr lvl="4" algn="ctr" rtl="0">
              <a:lnSpc>
                <a:spcPct val="100000"/>
              </a:lnSpc>
              <a:spcBef>
                <a:spcPts val="0"/>
              </a:spcBef>
              <a:spcAft>
                <a:spcPts val="0"/>
              </a:spcAft>
              <a:buSzPts val="5000"/>
              <a:buFont typeface="Anton"/>
              <a:buNone/>
              <a:defRPr sz="5000">
                <a:latin typeface="Anton"/>
                <a:ea typeface="Anton"/>
                <a:cs typeface="Anton"/>
                <a:sym typeface="Anton"/>
              </a:defRPr>
            </a:lvl5pPr>
            <a:lvl6pPr lvl="5" algn="ctr" rtl="0">
              <a:lnSpc>
                <a:spcPct val="100000"/>
              </a:lnSpc>
              <a:spcBef>
                <a:spcPts val="0"/>
              </a:spcBef>
              <a:spcAft>
                <a:spcPts val="0"/>
              </a:spcAft>
              <a:buSzPts val="5000"/>
              <a:buFont typeface="Anton"/>
              <a:buNone/>
              <a:defRPr sz="5000">
                <a:latin typeface="Anton"/>
                <a:ea typeface="Anton"/>
                <a:cs typeface="Anton"/>
                <a:sym typeface="Anton"/>
              </a:defRPr>
            </a:lvl6pPr>
            <a:lvl7pPr lvl="6" algn="ctr" rtl="0">
              <a:lnSpc>
                <a:spcPct val="100000"/>
              </a:lnSpc>
              <a:spcBef>
                <a:spcPts val="0"/>
              </a:spcBef>
              <a:spcAft>
                <a:spcPts val="0"/>
              </a:spcAft>
              <a:buSzPts val="5000"/>
              <a:buFont typeface="Anton"/>
              <a:buNone/>
              <a:defRPr sz="5000">
                <a:latin typeface="Anton"/>
                <a:ea typeface="Anton"/>
                <a:cs typeface="Anton"/>
                <a:sym typeface="Anton"/>
              </a:defRPr>
            </a:lvl7pPr>
            <a:lvl8pPr lvl="7" algn="ctr" rtl="0">
              <a:lnSpc>
                <a:spcPct val="100000"/>
              </a:lnSpc>
              <a:spcBef>
                <a:spcPts val="0"/>
              </a:spcBef>
              <a:spcAft>
                <a:spcPts val="0"/>
              </a:spcAft>
              <a:buSzPts val="5000"/>
              <a:buFont typeface="Anton"/>
              <a:buNone/>
              <a:defRPr sz="5000">
                <a:latin typeface="Anton"/>
                <a:ea typeface="Anton"/>
                <a:cs typeface="Anton"/>
                <a:sym typeface="Anton"/>
              </a:defRPr>
            </a:lvl8pPr>
            <a:lvl9pPr lvl="8" algn="ctr" rtl="0">
              <a:lnSpc>
                <a:spcPct val="100000"/>
              </a:lnSpc>
              <a:spcBef>
                <a:spcPts val="0"/>
              </a:spcBef>
              <a:spcAft>
                <a:spcPts val="0"/>
              </a:spcAft>
              <a:buSzPts val="5000"/>
              <a:buFont typeface="Anton"/>
              <a:buNone/>
              <a:defRPr sz="5000">
                <a:latin typeface="Anton"/>
                <a:ea typeface="Anton"/>
                <a:cs typeface="Anton"/>
                <a:sym typeface="Anton"/>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1136650" y="1168575"/>
            <a:ext cx="5167500" cy="34401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 name="Google Shape;23;p4"/>
          <p:cNvSpPr txBox="1">
            <a:spLocks noGrp="1"/>
          </p:cNvSpPr>
          <p:nvPr>
            <p:ph type="title"/>
          </p:nvPr>
        </p:nvSpPr>
        <p:spPr>
          <a:xfrm>
            <a:off x="1136650" y="595875"/>
            <a:ext cx="68445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2800"/>
              <a:buNone/>
              <a:defRPr>
                <a:solidFill>
                  <a:schemeClr val="lt1"/>
                </a:solidFill>
              </a:defRPr>
            </a:lvl1pPr>
            <a:lvl2pPr lvl="1" algn="l" rtl="0">
              <a:lnSpc>
                <a:spcPct val="100000"/>
              </a:lnSpc>
              <a:spcBef>
                <a:spcPts val="0"/>
              </a:spcBef>
              <a:spcAft>
                <a:spcPts val="0"/>
              </a:spcAft>
              <a:buSzPts val="3500"/>
              <a:buNone/>
              <a:defRPr/>
            </a:lvl2pPr>
            <a:lvl3pPr lvl="2" algn="l" rtl="0">
              <a:lnSpc>
                <a:spcPct val="100000"/>
              </a:lnSpc>
              <a:spcBef>
                <a:spcPts val="0"/>
              </a:spcBef>
              <a:spcAft>
                <a:spcPts val="0"/>
              </a:spcAft>
              <a:buSzPts val="3500"/>
              <a:buNone/>
              <a:defRPr/>
            </a:lvl3pPr>
            <a:lvl4pPr lvl="3" algn="l" rtl="0">
              <a:lnSpc>
                <a:spcPct val="100000"/>
              </a:lnSpc>
              <a:spcBef>
                <a:spcPts val="0"/>
              </a:spcBef>
              <a:spcAft>
                <a:spcPts val="0"/>
              </a:spcAft>
              <a:buSzPts val="3500"/>
              <a:buNone/>
              <a:defRPr/>
            </a:lvl4pPr>
            <a:lvl5pPr lvl="4" algn="l" rtl="0">
              <a:lnSpc>
                <a:spcPct val="100000"/>
              </a:lnSpc>
              <a:spcBef>
                <a:spcPts val="0"/>
              </a:spcBef>
              <a:spcAft>
                <a:spcPts val="0"/>
              </a:spcAft>
              <a:buSzPts val="3500"/>
              <a:buNone/>
              <a:defRPr/>
            </a:lvl5pPr>
            <a:lvl6pPr lvl="5" algn="l" rtl="0">
              <a:lnSpc>
                <a:spcPct val="100000"/>
              </a:lnSpc>
              <a:spcBef>
                <a:spcPts val="0"/>
              </a:spcBef>
              <a:spcAft>
                <a:spcPts val="0"/>
              </a:spcAft>
              <a:buSzPts val="3500"/>
              <a:buNone/>
              <a:defRPr/>
            </a:lvl6pPr>
            <a:lvl7pPr lvl="6" algn="l" rtl="0">
              <a:lnSpc>
                <a:spcPct val="100000"/>
              </a:lnSpc>
              <a:spcBef>
                <a:spcPts val="0"/>
              </a:spcBef>
              <a:spcAft>
                <a:spcPts val="0"/>
              </a:spcAft>
              <a:buSzPts val="3500"/>
              <a:buNone/>
              <a:defRPr/>
            </a:lvl7pPr>
            <a:lvl8pPr lvl="7" algn="l" rtl="0">
              <a:lnSpc>
                <a:spcPct val="100000"/>
              </a:lnSpc>
              <a:spcBef>
                <a:spcPts val="0"/>
              </a:spcBef>
              <a:spcAft>
                <a:spcPts val="0"/>
              </a:spcAft>
              <a:buSzPts val="3500"/>
              <a:buNone/>
              <a:defRPr/>
            </a:lvl8pPr>
            <a:lvl9pPr lvl="8" algn="l"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1136650" y="595875"/>
            <a:ext cx="7293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3000"/>
              <a:buNone/>
              <a:defRPr sz="3000">
                <a:solidFill>
                  <a:schemeClr val="lt1"/>
                </a:solidFill>
              </a:defRPr>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2721300" y="1627875"/>
            <a:ext cx="3701400" cy="76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600"/>
              <a:buNone/>
              <a:defRPr sz="45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381850" y="2421575"/>
            <a:ext cx="4380300" cy="122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40" name="Google Shape;40;p9"/>
          <p:cNvGrpSpPr/>
          <p:nvPr/>
        </p:nvGrpSpPr>
        <p:grpSpPr>
          <a:xfrm rot="5400000">
            <a:off x="6896200" y="-944800"/>
            <a:ext cx="1175400" cy="2605250"/>
            <a:chOff x="-360650" y="1922175"/>
            <a:chExt cx="1175400" cy="2605250"/>
          </a:xfrm>
        </p:grpSpPr>
        <p:sp>
          <p:nvSpPr>
            <p:cNvPr id="41" name="Google Shape;41;p9"/>
            <p:cNvSpPr/>
            <p:nvPr/>
          </p:nvSpPr>
          <p:spPr>
            <a:xfrm rot="5400000">
              <a:off x="-884300"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p:nvPr/>
          </p:nvSpPr>
          <p:spPr>
            <a:xfrm rot="5400000">
              <a:off x="-1036700" y="282837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1396500" y="3960975"/>
            <a:ext cx="6351000" cy="572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500"/>
              <a:buNone/>
              <a:defRPr/>
            </a:lvl1pPr>
            <a:lvl2pPr lvl="1" algn="ctr" rtl="0">
              <a:lnSpc>
                <a:spcPct val="100000"/>
              </a:lnSpc>
              <a:spcBef>
                <a:spcPts val="0"/>
              </a:spcBef>
              <a:spcAft>
                <a:spcPts val="0"/>
              </a:spcAft>
              <a:buSzPts val="3500"/>
              <a:buNone/>
              <a:defRPr/>
            </a:lvl2pPr>
            <a:lvl3pPr lvl="2" algn="ctr" rtl="0">
              <a:lnSpc>
                <a:spcPct val="100000"/>
              </a:lnSpc>
              <a:spcBef>
                <a:spcPts val="0"/>
              </a:spcBef>
              <a:spcAft>
                <a:spcPts val="0"/>
              </a:spcAft>
              <a:buSzPts val="3500"/>
              <a:buNone/>
              <a:defRPr/>
            </a:lvl3pPr>
            <a:lvl4pPr lvl="3" algn="ctr" rtl="0">
              <a:lnSpc>
                <a:spcPct val="100000"/>
              </a:lnSpc>
              <a:spcBef>
                <a:spcPts val="0"/>
              </a:spcBef>
              <a:spcAft>
                <a:spcPts val="0"/>
              </a:spcAft>
              <a:buSzPts val="3500"/>
              <a:buNone/>
              <a:defRPr/>
            </a:lvl4pPr>
            <a:lvl5pPr lvl="4" algn="ctr" rtl="0">
              <a:lnSpc>
                <a:spcPct val="100000"/>
              </a:lnSpc>
              <a:spcBef>
                <a:spcPts val="0"/>
              </a:spcBef>
              <a:spcAft>
                <a:spcPts val="0"/>
              </a:spcAft>
              <a:buSzPts val="3500"/>
              <a:buNone/>
              <a:defRPr/>
            </a:lvl5pPr>
            <a:lvl6pPr lvl="5" algn="ctr" rtl="0">
              <a:lnSpc>
                <a:spcPct val="100000"/>
              </a:lnSpc>
              <a:spcBef>
                <a:spcPts val="0"/>
              </a:spcBef>
              <a:spcAft>
                <a:spcPts val="0"/>
              </a:spcAft>
              <a:buSzPts val="3500"/>
              <a:buNone/>
              <a:defRPr/>
            </a:lvl6pPr>
            <a:lvl7pPr lvl="6" algn="ctr" rtl="0">
              <a:lnSpc>
                <a:spcPct val="100000"/>
              </a:lnSpc>
              <a:spcBef>
                <a:spcPts val="0"/>
              </a:spcBef>
              <a:spcAft>
                <a:spcPts val="0"/>
              </a:spcAft>
              <a:buSzPts val="3500"/>
              <a:buNone/>
              <a:defRPr/>
            </a:lvl7pPr>
            <a:lvl8pPr lvl="7" algn="ctr" rtl="0">
              <a:lnSpc>
                <a:spcPct val="100000"/>
              </a:lnSpc>
              <a:spcBef>
                <a:spcPts val="0"/>
              </a:spcBef>
              <a:spcAft>
                <a:spcPts val="0"/>
              </a:spcAft>
              <a:buSzPts val="3500"/>
              <a:buNone/>
              <a:defRPr/>
            </a:lvl8pPr>
            <a:lvl9pPr lvl="8" algn="ctr" rtl="0">
              <a:lnSpc>
                <a:spcPct val="100000"/>
              </a:lnSpc>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2387700" y="1986000"/>
            <a:ext cx="4368600" cy="117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Font typeface="Anton"/>
              <a:buNone/>
              <a:defRPr sz="6000">
                <a:latin typeface="Anton"/>
                <a:ea typeface="Anton"/>
                <a:cs typeface="Anton"/>
                <a:sym typeface="Anton"/>
              </a:defRPr>
            </a:lvl2pPr>
            <a:lvl3pPr lvl="2" algn="ctr">
              <a:lnSpc>
                <a:spcPct val="100000"/>
              </a:lnSpc>
              <a:spcBef>
                <a:spcPts val="0"/>
              </a:spcBef>
              <a:spcAft>
                <a:spcPts val="0"/>
              </a:spcAft>
              <a:buSzPts val="6000"/>
              <a:buFont typeface="Anton"/>
              <a:buNone/>
              <a:defRPr sz="6000">
                <a:latin typeface="Anton"/>
                <a:ea typeface="Anton"/>
                <a:cs typeface="Anton"/>
                <a:sym typeface="Anton"/>
              </a:defRPr>
            </a:lvl3pPr>
            <a:lvl4pPr lvl="3" algn="ctr">
              <a:lnSpc>
                <a:spcPct val="100000"/>
              </a:lnSpc>
              <a:spcBef>
                <a:spcPts val="0"/>
              </a:spcBef>
              <a:spcAft>
                <a:spcPts val="0"/>
              </a:spcAft>
              <a:buSzPts val="6000"/>
              <a:buFont typeface="Anton"/>
              <a:buNone/>
              <a:defRPr sz="6000">
                <a:latin typeface="Anton"/>
                <a:ea typeface="Anton"/>
                <a:cs typeface="Anton"/>
                <a:sym typeface="Anton"/>
              </a:defRPr>
            </a:lvl4pPr>
            <a:lvl5pPr lvl="4" algn="ctr">
              <a:lnSpc>
                <a:spcPct val="100000"/>
              </a:lnSpc>
              <a:spcBef>
                <a:spcPts val="0"/>
              </a:spcBef>
              <a:spcAft>
                <a:spcPts val="0"/>
              </a:spcAft>
              <a:buSzPts val="6000"/>
              <a:buFont typeface="Anton"/>
              <a:buNone/>
              <a:defRPr sz="6000">
                <a:latin typeface="Anton"/>
                <a:ea typeface="Anton"/>
                <a:cs typeface="Anton"/>
                <a:sym typeface="Anton"/>
              </a:defRPr>
            </a:lvl5pPr>
            <a:lvl6pPr lvl="5" algn="ctr">
              <a:lnSpc>
                <a:spcPct val="100000"/>
              </a:lnSpc>
              <a:spcBef>
                <a:spcPts val="0"/>
              </a:spcBef>
              <a:spcAft>
                <a:spcPts val="0"/>
              </a:spcAft>
              <a:buSzPts val="6000"/>
              <a:buFont typeface="Anton"/>
              <a:buNone/>
              <a:defRPr sz="6000">
                <a:latin typeface="Anton"/>
                <a:ea typeface="Anton"/>
                <a:cs typeface="Anton"/>
                <a:sym typeface="Anton"/>
              </a:defRPr>
            </a:lvl6pPr>
            <a:lvl7pPr lvl="6" algn="ctr">
              <a:lnSpc>
                <a:spcPct val="100000"/>
              </a:lnSpc>
              <a:spcBef>
                <a:spcPts val="0"/>
              </a:spcBef>
              <a:spcAft>
                <a:spcPts val="0"/>
              </a:spcAft>
              <a:buSzPts val="6000"/>
              <a:buFont typeface="Anton"/>
              <a:buNone/>
              <a:defRPr sz="6000">
                <a:latin typeface="Anton"/>
                <a:ea typeface="Anton"/>
                <a:cs typeface="Anton"/>
                <a:sym typeface="Anton"/>
              </a:defRPr>
            </a:lvl7pPr>
            <a:lvl8pPr lvl="7" algn="ctr">
              <a:lnSpc>
                <a:spcPct val="100000"/>
              </a:lnSpc>
              <a:spcBef>
                <a:spcPts val="0"/>
              </a:spcBef>
              <a:spcAft>
                <a:spcPts val="0"/>
              </a:spcAft>
              <a:buSzPts val="6000"/>
              <a:buFont typeface="Anton"/>
              <a:buNone/>
              <a:defRPr sz="6000">
                <a:latin typeface="Anton"/>
                <a:ea typeface="Anton"/>
                <a:cs typeface="Anton"/>
                <a:sym typeface="Anton"/>
              </a:defRPr>
            </a:lvl8pPr>
            <a:lvl9pPr lvl="8" algn="ctr">
              <a:lnSpc>
                <a:spcPct val="100000"/>
              </a:lnSpc>
              <a:spcBef>
                <a:spcPts val="0"/>
              </a:spcBef>
              <a:spcAft>
                <a:spcPts val="0"/>
              </a:spcAft>
              <a:buSzPts val="6000"/>
              <a:buFont typeface="Anton"/>
              <a:buNone/>
              <a:defRPr sz="6000">
                <a:latin typeface="Anton"/>
                <a:ea typeface="Anton"/>
                <a:cs typeface="Anton"/>
                <a:sym typeface="Anton"/>
              </a:defRPr>
            </a:lvl9pPr>
          </a:lstStyle>
          <a:p>
            <a:r>
              <a:t>xx%</a:t>
            </a:r>
          </a:p>
        </p:txBody>
      </p:sp>
      <p:sp>
        <p:nvSpPr>
          <p:cNvPr id="47" name="Google Shape;47;p11"/>
          <p:cNvSpPr txBox="1">
            <a:spLocks noGrp="1"/>
          </p:cNvSpPr>
          <p:nvPr>
            <p:ph type="subTitle" idx="1"/>
          </p:nvPr>
        </p:nvSpPr>
        <p:spPr>
          <a:xfrm>
            <a:off x="2387700" y="3069625"/>
            <a:ext cx="4368600" cy="47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subTitle" idx="1"/>
          </p:nvPr>
        </p:nvSpPr>
        <p:spPr>
          <a:xfrm>
            <a:off x="5151950" y="2188600"/>
            <a:ext cx="2934900" cy="1056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8" name="Google Shape;68;p14"/>
          <p:cNvSpPr txBox="1">
            <a:spLocks noGrp="1"/>
          </p:cNvSpPr>
          <p:nvPr>
            <p:ph type="title"/>
          </p:nvPr>
        </p:nvSpPr>
        <p:spPr>
          <a:xfrm>
            <a:off x="1136650" y="595875"/>
            <a:ext cx="72930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3000"/>
              <a:buNone/>
              <a:defRPr>
                <a:solidFill>
                  <a:schemeClr val="lt1"/>
                </a:solidFill>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35000"/>
            <a:ext cx="77154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000"/>
              <a:buFont typeface="Anton"/>
              <a:buNone/>
              <a:defRPr sz="300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1"/>
              </a:buClr>
              <a:buSzPts val="1400"/>
              <a:buFont typeface="Kanit ExtraLight"/>
              <a:buChar char="●"/>
              <a:defRPr sz="1400" i="0" u="none" strike="noStrike" cap="none">
                <a:solidFill>
                  <a:schemeClr val="lt1"/>
                </a:solidFill>
                <a:latin typeface="Kanit ExtraLight"/>
                <a:ea typeface="Kanit ExtraLight"/>
                <a:cs typeface="Kanit ExtraLight"/>
                <a:sym typeface="Kanit ExtraLight"/>
              </a:defRPr>
            </a:lvl1pPr>
            <a:lvl2pPr marL="914400" marR="0" lvl="1" indent="-317500" algn="l" rtl="0">
              <a:lnSpc>
                <a:spcPct val="100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00000"/>
              </a:lnSpc>
              <a:spcBef>
                <a:spcPts val="1600"/>
              </a:spcBef>
              <a:spcAft>
                <a:spcPts val="0"/>
              </a:spcAft>
              <a:buClr>
                <a:schemeClr val="lt1"/>
              </a:buClr>
              <a:buSzPts val="1400"/>
              <a:buFont typeface="Kanit ExtraLight"/>
              <a:buChar char="■"/>
              <a:defRPr sz="1400" i="0" u="none" strike="noStrike" cap="none">
                <a:solidFill>
                  <a:schemeClr val="lt1"/>
                </a:solidFill>
                <a:latin typeface="Kanit ExtraLight"/>
                <a:ea typeface="Kanit ExtraLight"/>
                <a:cs typeface="Kanit ExtraLight"/>
                <a:sym typeface="Kanit ExtraLight"/>
              </a:defRPr>
            </a:lvl3pPr>
            <a:lvl4pPr marL="1828800" marR="0" lvl="3" indent="-317500" algn="l" rtl="0">
              <a:lnSpc>
                <a:spcPct val="100000"/>
              </a:lnSpc>
              <a:spcBef>
                <a:spcPts val="1600"/>
              </a:spcBef>
              <a:spcAft>
                <a:spcPts val="0"/>
              </a:spcAft>
              <a:buClr>
                <a:schemeClr val="lt1"/>
              </a:buClr>
              <a:buSzPts val="1400"/>
              <a:buFont typeface="Kanit ExtraLight"/>
              <a:buChar char="●"/>
              <a:defRPr sz="1400" i="0" u="none" strike="noStrike" cap="none">
                <a:solidFill>
                  <a:schemeClr val="lt1"/>
                </a:solidFill>
                <a:latin typeface="Kanit ExtraLight"/>
                <a:ea typeface="Kanit ExtraLight"/>
                <a:cs typeface="Kanit ExtraLight"/>
                <a:sym typeface="Kanit ExtraLight"/>
              </a:defRPr>
            </a:lvl4pPr>
            <a:lvl5pPr marL="2286000" marR="0" lvl="4" indent="-317500" algn="l" rtl="0">
              <a:lnSpc>
                <a:spcPct val="100000"/>
              </a:lnSpc>
              <a:spcBef>
                <a:spcPts val="1600"/>
              </a:spcBef>
              <a:spcAft>
                <a:spcPts val="0"/>
              </a:spcAft>
              <a:buClr>
                <a:schemeClr val="lt1"/>
              </a:buClr>
              <a:buSzPts val="1400"/>
              <a:buFont typeface="Kanit ExtraLight"/>
              <a:buChar char="○"/>
              <a:defRPr sz="1400" i="0" u="none" strike="noStrike" cap="none">
                <a:solidFill>
                  <a:schemeClr val="lt1"/>
                </a:solidFill>
                <a:latin typeface="Kanit ExtraLight"/>
                <a:ea typeface="Kanit ExtraLight"/>
                <a:cs typeface="Kanit ExtraLight"/>
                <a:sym typeface="Kanit ExtraLight"/>
              </a:defRPr>
            </a:lvl5pPr>
            <a:lvl6pPr marL="2743200" marR="0" lvl="5" indent="-317500" algn="l" rtl="0">
              <a:lnSpc>
                <a:spcPct val="100000"/>
              </a:lnSpc>
              <a:spcBef>
                <a:spcPts val="1600"/>
              </a:spcBef>
              <a:spcAft>
                <a:spcPts val="0"/>
              </a:spcAft>
              <a:buClr>
                <a:schemeClr val="lt1"/>
              </a:buClr>
              <a:buSzPts val="1400"/>
              <a:buFont typeface="Kanit ExtraLight"/>
              <a:buChar char="■"/>
              <a:defRPr sz="1400" i="0" u="none" strike="noStrike" cap="none">
                <a:solidFill>
                  <a:schemeClr val="lt1"/>
                </a:solidFill>
                <a:latin typeface="Kanit ExtraLight"/>
                <a:ea typeface="Kanit ExtraLight"/>
                <a:cs typeface="Kanit ExtraLight"/>
                <a:sym typeface="Kanit ExtraLight"/>
              </a:defRPr>
            </a:lvl6pPr>
            <a:lvl7pPr marL="3200400" marR="0" lvl="6" indent="-317500" algn="l" rtl="0">
              <a:lnSpc>
                <a:spcPct val="100000"/>
              </a:lnSpc>
              <a:spcBef>
                <a:spcPts val="1600"/>
              </a:spcBef>
              <a:spcAft>
                <a:spcPts val="0"/>
              </a:spcAft>
              <a:buClr>
                <a:schemeClr val="lt1"/>
              </a:buClr>
              <a:buSzPts val="1400"/>
              <a:buFont typeface="Kanit ExtraLight"/>
              <a:buChar char="●"/>
              <a:defRPr sz="1400" i="0" u="none" strike="noStrike" cap="none">
                <a:solidFill>
                  <a:schemeClr val="lt1"/>
                </a:solidFill>
                <a:latin typeface="Kanit ExtraLight"/>
                <a:ea typeface="Kanit ExtraLight"/>
                <a:cs typeface="Kanit ExtraLight"/>
                <a:sym typeface="Kanit ExtraLight"/>
              </a:defRPr>
            </a:lvl7pPr>
            <a:lvl8pPr marL="3657600" marR="0" lvl="7" indent="-317500" algn="l" rtl="0">
              <a:lnSpc>
                <a:spcPct val="100000"/>
              </a:lnSpc>
              <a:spcBef>
                <a:spcPts val="1600"/>
              </a:spcBef>
              <a:spcAft>
                <a:spcPts val="0"/>
              </a:spcAft>
              <a:buClr>
                <a:schemeClr val="lt1"/>
              </a:buClr>
              <a:buSzPts val="1400"/>
              <a:buFont typeface="Kanit ExtraLight"/>
              <a:buChar char="○"/>
              <a:defRPr sz="1400" i="0" u="none" strike="noStrike" cap="none">
                <a:solidFill>
                  <a:schemeClr val="lt1"/>
                </a:solidFill>
                <a:latin typeface="Kanit ExtraLight"/>
                <a:ea typeface="Kanit ExtraLight"/>
                <a:cs typeface="Kanit ExtraLight"/>
                <a:sym typeface="Kanit ExtraLight"/>
              </a:defRPr>
            </a:lvl8pPr>
            <a:lvl9pPr marL="4114800" marR="0" lvl="8" indent="-317500" algn="l" rtl="0">
              <a:lnSpc>
                <a:spcPct val="100000"/>
              </a:lnSpc>
              <a:spcBef>
                <a:spcPts val="1600"/>
              </a:spcBef>
              <a:spcAft>
                <a:spcPts val="1600"/>
              </a:spcAft>
              <a:buClr>
                <a:schemeClr val="lt1"/>
              </a:buClr>
              <a:buSzPts val="1400"/>
              <a:buFont typeface="Kanit ExtraLight"/>
              <a:buChar char="■"/>
              <a:defRPr sz="1400" i="0" u="none" strike="noStrike" cap="none">
                <a:solidFill>
                  <a:schemeClr val="lt1"/>
                </a:solidFill>
                <a:latin typeface="Kanit ExtraLight"/>
                <a:ea typeface="Kanit ExtraLight"/>
                <a:cs typeface="Kanit ExtraLight"/>
                <a:sym typeface="Kanit Extra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7" r:id="rId7"/>
    <p:sldLayoutId id="2147483658" r:id="rId8"/>
    <p:sldLayoutId id="2147483660" r:id="rId9"/>
    <p:sldLayoutId id="2147483665" r:id="rId10"/>
    <p:sldLayoutId id="214748366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hyperlink" Target="https://vidfy.com/?utm_source=slidesgo_template&amp;utm_medium=referral-link&amp;utm_campaign=promo-slide&amp;utm_term=slidesgo&amp;utm_content=vidfy" TargetMode="External"/><Relationship Id="rId3" Type="http://schemas.openxmlformats.org/officeDocument/2006/relationships/image" Target="../media/image6.png"/><Relationship Id="rId7"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vidfy.com/?utm_source=slidesgo_template&amp;utm_medium=referral-link&amp;utm_campaign=promo-slide&amp;utm_term=slidesgo&amp;utm_content=vidfy" TargetMode="External"/><Relationship Id="rId3" Type="http://schemas.openxmlformats.org/officeDocument/2006/relationships/image" Target="../media/image6.png"/><Relationship Id="rId7"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4"/>
          <p:cNvSpPr/>
          <p:nvPr/>
        </p:nvSpPr>
        <p:spPr>
          <a:xfrm>
            <a:off x="4469175" y="2946575"/>
            <a:ext cx="1249800" cy="462000"/>
          </a:xfrm>
          <a:prstGeom prst="rect">
            <a:avLst/>
          </a:prstGeom>
          <a:solidFill>
            <a:srgbClr val="000000">
              <a:alpha val="74220"/>
            </a:srgb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24"/>
          <p:cNvPicPr preferRelativeResize="0"/>
          <p:nvPr/>
        </p:nvPicPr>
        <p:blipFill rotWithShape="1">
          <a:blip r:embed="rId3">
            <a:alphaModFix/>
          </a:blip>
          <a:srcRect t="30208" b="29614"/>
          <a:stretch/>
        </p:blipFill>
        <p:spPr>
          <a:xfrm rot="5400000">
            <a:off x="-439421" y="1945838"/>
            <a:ext cx="3151800" cy="844200"/>
          </a:xfrm>
          <a:prstGeom prst="rect">
            <a:avLst/>
          </a:prstGeom>
          <a:noFill/>
          <a:ln>
            <a:noFill/>
          </a:ln>
        </p:spPr>
      </p:pic>
      <p:pic>
        <p:nvPicPr>
          <p:cNvPr id="120" name="Google Shape;120;p24"/>
          <p:cNvPicPr preferRelativeResize="0"/>
          <p:nvPr/>
        </p:nvPicPr>
        <p:blipFill rotWithShape="1">
          <a:blip r:embed="rId3">
            <a:alphaModFix/>
          </a:blip>
          <a:srcRect b="80356"/>
          <a:stretch/>
        </p:blipFill>
        <p:spPr>
          <a:xfrm>
            <a:off x="2996088" y="4172775"/>
            <a:ext cx="3151823" cy="412751"/>
          </a:xfrm>
          <a:prstGeom prst="rect">
            <a:avLst/>
          </a:prstGeom>
          <a:noFill/>
          <a:ln>
            <a:noFill/>
          </a:ln>
        </p:spPr>
      </p:pic>
      <p:pic>
        <p:nvPicPr>
          <p:cNvPr id="121" name="Google Shape;121;p24"/>
          <p:cNvPicPr preferRelativeResize="0"/>
          <p:nvPr/>
        </p:nvPicPr>
        <p:blipFill rotWithShape="1">
          <a:blip r:embed="rId3">
            <a:alphaModFix/>
          </a:blip>
          <a:srcRect l="56661" t="54618" r="22863" b="14214"/>
          <a:stretch/>
        </p:blipFill>
        <p:spPr>
          <a:xfrm>
            <a:off x="2736525" y="659150"/>
            <a:ext cx="291300" cy="295800"/>
          </a:xfrm>
          <a:prstGeom prst="ellipse">
            <a:avLst/>
          </a:prstGeom>
          <a:noFill/>
          <a:ln>
            <a:noFill/>
          </a:ln>
        </p:spPr>
      </p:pic>
      <p:sp>
        <p:nvSpPr>
          <p:cNvPr id="122" name="Google Shape;122;p24"/>
          <p:cNvSpPr/>
          <p:nvPr/>
        </p:nvSpPr>
        <p:spPr>
          <a:xfrm>
            <a:off x="1072300" y="1542275"/>
            <a:ext cx="4646700" cy="1404300"/>
          </a:xfrm>
          <a:prstGeom prst="rect">
            <a:avLst/>
          </a:prstGeom>
          <a:solidFill>
            <a:srgbClr val="000000">
              <a:alpha val="74220"/>
            </a:srgb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4"/>
          <p:cNvSpPr txBox="1">
            <a:spLocks noGrp="1"/>
          </p:cNvSpPr>
          <p:nvPr>
            <p:ph type="ctrTitle"/>
          </p:nvPr>
        </p:nvSpPr>
        <p:spPr>
          <a:xfrm>
            <a:off x="1168525" y="1536550"/>
            <a:ext cx="4510800" cy="10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CYBER WIZARDS</a:t>
            </a:r>
            <a:endParaRPr dirty="0"/>
          </a:p>
        </p:txBody>
      </p:sp>
      <p:sp>
        <p:nvSpPr>
          <p:cNvPr id="124" name="Google Shape;124;p24"/>
          <p:cNvSpPr txBox="1">
            <a:spLocks noGrp="1"/>
          </p:cNvSpPr>
          <p:nvPr>
            <p:ph type="subTitle" idx="1"/>
          </p:nvPr>
        </p:nvSpPr>
        <p:spPr>
          <a:xfrm>
            <a:off x="1168525" y="2410275"/>
            <a:ext cx="45108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b="1" u="sng" dirty="0">
                <a:solidFill>
                  <a:srgbClr val="FFFF00"/>
                </a:solidFill>
              </a:rPr>
              <a:t>&lt;</a:t>
            </a:r>
            <a:r>
              <a:rPr lang="en-US" b="1" dirty="0">
                <a:solidFill>
                  <a:srgbClr val="FFFF00"/>
                </a:solidFill>
              </a:rPr>
              <a:t> DA-IICT HACKOUT  </a:t>
            </a:r>
            <a:r>
              <a:rPr lang="en-US" b="1" u="sng" dirty="0">
                <a:solidFill>
                  <a:srgbClr val="FFFF00"/>
                </a:solidFill>
              </a:rPr>
              <a:t>&gt;</a:t>
            </a:r>
            <a:endParaRPr b="1" u="sng" dirty="0">
              <a:solidFill>
                <a:srgbClr val="FFFF00"/>
              </a:solidFill>
            </a:endParaRPr>
          </a:p>
        </p:txBody>
      </p:sp>
      <p:sp>
        <p:nvSpPr>
          <p:cNvPr id="125" name="Google Shape;125;p24"/>
          <p:cNvSpPr/>
          <p:nvPr/>
        </p:nvSpPr>
        <p:spPr>
          <a:xfrm>
            <a:off x="3727050" y="-1734850"/>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4"/>
          <p:cNvSpPr/>
          <p:nvPr/>
        </p:nvSpPr>
        <p:spPr>
          <a:xfrm>
            <a:off x="3984600" y="-1477300"/>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24"/>
          <p:cNvGrpSpPr/>
          <p:nvPr/>
        </p:nvGrpSpPr>
        <p:grpSpPr>
          <a:xfrm>
            <a:off x="1010175" y="3791450"/>
            <a:ext cx="2527500" cy="1175400"/>
            <a:chOff x="870300" y="3791450"/>
            <a:chExt cx="2527500" cy="1175400"/>
          </a:xfrm>
        </p:grpSpPr>
        <p:sp>
          <p:nvSpPr>
            <p:cNvPr id="128" name="Google Shape;128;p24"/>
            <p:cNvSpPr/>
            <p:nvPr/>
          </p:nvSpPr>
          <p:spPr>
            <a:xfrm>
              <a:off x="870300" y="3791450"/>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p:nvPr/>
          </p:nvSpPr>
          <p:spPr>
            <a:xfrm>
              <a:off x="1022700" y="3943850"/>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24"/>
          <p:cNvSpPr txBox="1"/>
          <p:nvPr/>
        </p:nvSpPr>
        <p:spPr>
          <a:xfrm>
            <a:off x="4429525" y="2907012"/>
            <a:ext cx="1249800" cy="46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rgbClr val="FFFF00"/>
                </a:solidFill>
                <a:latin typeface="Kanit ExtraLight"/>
                <a:ea typeface="Kanit ExtraLight"/>
                <a:cs typeface="Kanit ExtraLight"/>
                <a:sym typeface="Kanit ExtraLight"/>
              </a:rPr>
              <a:t>2024</a:t>
            </a:r>
            <a:endParaRPr sz="1800" b="1" dirty="0">
              <a:solidFill>
                <a:srgbClr val="FFFF00"/>
              </a:solidFill>
              <a:latin typeface="Kanit ExtraLight"/>
              <a:ea typeface="Kanit ExtraLight"/>
              <a:cs typeface="Kanit ExtraLight"/>
              <a:sym typeface="Kani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300"/>
              <a:buFont typeface="Arial"/>
              <a:buNone/>
            </a:pPr>
            <a:fld id="{00000000-1234-1234-1234-123412341234}" type="slidenum">
              <a:rPr lang="en"/>
              <a:t>10</a:t>
            </a:fld>
            <a:endParaRPr/>
          </a:p>
        </p:txBody>
      </p:sp>
      <p:sp>
        <p:nvSpPr>
          <p:cNvPr id="777" name="Google Shape;777;p41"/>
          <p:cNvSpPr txBox="1">
            <a:spLocks noGrp="1"/>
          </p:cNvSpPr>
          <p:nvPr>
            <p:ph type="title"/>
          </p:nvPr>
        </p:nvSpPr>
        <p:spPr>
          <a:xfrm>
            <a:off x="361280" y="1278936"/>
            <a:ext cx="3668027" cy="7949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600" dirty="0">
                <a:solidFill>
                  <a:srgbClr val="FFFF00"/>
                </a:solidFill>
                <a:latin typeface="Algerian" panose="04020705040A02060702" pitchFamily="82" charset="0"/>
              </a:rPr>
              <a:t>Challenges :</a:t>
            </a:r>
            <a:endParaRPr sz="3600" dirty="0">
              <a:solidFill>
                <a:srgbClr val="FFFF00"/>
              </a:solidFill>
              <a:latin typeface="Algerian" panose="04020705040A02060702" pitchFamily="82" charset="0"/>
            </a:endParaRPr>
          </a:p>
        </p:txBody>
      </p:sp>
      <p:sp>
        <p:nvSpPr>
          <p:cNvPr id="778" name="Google Shape;778;p41"/>
          <p:cNvSpPr txBox="1">
            <a:spLocks noGrp="1"/>
          </p:cNvSpPr>
          <p:nvPr>
            <p:ph type="subTitle" idx="1"/>
          </p:nvPr>
        </p:nvSpPr>
        <p:spPr>
          <a:xfrm>
            <a:off x="4402145" y="2153472"/>
            <a:ext cx="4116255" cy="129405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sz="1400" dirty="0"/>
          </a:p>
          <a:p>
            <a:pPr marL="0" lvl="0" indent="0" rtl="0">
              <a:spcBef>
                <a:spcPts val="0"/>
              </a:spcBef>
              <a:spcAft>
                <a:spcPts val="0"/>
              </a:spcAft>
              <a:buNone/>
            </a:pPr>
            <a:r>
              <a:rPr lang="en-US" sz="1400" dirty="0"/>
              <a:t>International cooperation often faces hurdles such as differing national interests, political conflicts, and varying levels of commitment among countries. Overcoming these requires negotiation, compromise, and sustained engagement.</a:t>
            </a:r>
            <a:endParaRPr sz="1400" dirty="0"/>
          </a:p>
        </p:txBody>
      </p:sp>
      <p:grpSp>
        <p:nvGrpSpPr>
          <p:cNvPr id="779" name="Google Shape;779;p41"/>
          <p:cNvGrpSpPr/>
          <p:nvPr/>
        </p:nvGrpSpPr>
        <p:grpSpPr>
          <a:xfrm rot="5400000">
            <a:off x="1287050" y="-913750"/>
            <a:ext cx="1175400" cy="2605250"/>
            <a:chOff x="-360650" y="1922175"/>
            <a:chExt cx="1175400" cy="2605250"/>
          </a:xfrm>
        </p:grpSpPr>
        <p:sp>
          <p:nvSpPr>
            <p:cNvPr id="780" name="Google Shape;780;p41"/>
            <p:cNvSpPr/>
            <p:nvPr/>
          </p:nvSpPr>
          <p:spPr>
            <a:xfrm rot="5400000">
              <a:off x="-884300"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rot="5400000">
              <a:off x="-1036700" y="282837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6301950" y="3965775"/>
            <a:ext cx="2689800" cy="2689800"/>
            <a:chOff x="6454200" y="-1554025"/>
            <a:chExt cx="2689800" cy="2689800"/>
          </a:xfrm>
        </p:grpSpPr>
        <p:sp>
          <p:nvSpPr>
            <p:cNvPr id="783" name="Google Shape;783;p41"/>
            <p:cNvSpPr/>
            <p:nvPr/>
          </p:nvSpPr>
          <p:spPr>
            <a:xfrm>
              <a:off x="6454200" y="-1554025"/>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711750" y="-1296475"/>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5" name="Google Shape;785;p41"/>
          <p:cNvPicPr preferRelativeResize="0"/>
          <p:nvPr/>
        </p:nvPicPr>
        <p:blipFill rotWithShape="1">
          <a:blip r:embed="rId3">
            <a:alphaModFix/>
          </a:blip>
          <a:srcRect l="53262" t="24169" r="26479" b="6774"/>
          <a:stretch/>
        </p:blipFill>
        <p:spPr>
          <a:xfrm>
            <a:off x="830250" y="3069575"/>
            <a:ext cx="638100" cy="1451100"/>
          </a:xfrm>
          <a:prstGeom prst="rect">
            <a:avLst/>
          </a:prstGeom>
          <a:noFill/>
          <a:ln>
            <a:noFill/>
          </a:ln>
        </p:spPr>
      </p:pic>
      <p:pic>
        <p:nvPicPr>
          <p:cNvPr id="786" name="Google Shape;786;p41"/>
          <p:cNvPicPr preferRelativeResize="0"/>
          <p:nvPr/>
        </p:nvPicPr>
        <p:blipFill rotWithShape="1">
          <a:blip r:embed="rId3">
            <a:alphaModFix/>
          </a:blip>
          <a:srcRect l="12307" t="51598" r="5529" b="34601"/>
          <a:stretch/>
        </p:blipFill>
        <p:spPr>
          <a:xfrm>
            <a:off x="5972350" y="785188"/>
            <a:ext cx="2589525" cy="289975"/>
          </a:xfrm>
          <a:prstGeom prst="rect">
            <a:avLst/>
          </a:prstGeom>
          <a:noFill/>
          <a:ln>
            <a:noFill/>
          </a:ln>
        </p:spPr>
      </p:pic>
      <p:sp>
        <p:nvSpPr>
          <p:cNvPr id="2" name="Rectangle 1">
            <a:extLst>
              <a:ext uri="{FF2B5EF4-FFF2-40B4-BE49-F238E27FC236}">
                <a16:creationId xmlns:a16="http://schemas.microsoft.com/office/drawing/2014/main" id="{4EEEF666-18AB-861D-907D-596994763BF9}"/>
              </a:ext>
            </a:extLst>
          </p:cNvPr>
          <p:cNvSpPr/>
          <p:nvPr/>
        </p:nvSpPr>
        <p:spPr>
          <a:xfrm>
            <a:off x="4445618" y="2230244"/>
            <a:ext cx="4029307" cy="1639143"/>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1621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46"/>
          <p:cNvPicPr preferRelativeResize="0"/>
          <p:nvPr/>
        </p:nvPicPr>
        <p:blipFill rotWithShape="1">
          <a:blip r:embed="rId3">
            <a:alphaModFix/>
          </a:blip>
          <a:srcRect l="26895" t="30079" r="52629" b="5690"/>
          <a:stretch/>
        </p:blipFill>
        <p:spPr>
          <a:xfrm>
            <a:off x="209598" y="189066"/>
            <a:ext cx="645000" cy="1349700"/>
          </a:xfrm>
          <a:prstGeom prst="rect">
            <a:avLst/>
          </a:prstGeom>
          <a:noFill/>
          <a:ln>
            <a:noFill/>
          </a:ln>
        </p:spPr>
      </p:pic>
      <p:sp>
        <p:nvSpPr>
          <p:cNvPr id="1811" name="Google Shape;1811;p46"/>
          <p:cNvSpPr/>
          <p:nvPr/>
        </p:nvSpPr>
        <p:spPr>
          <a:xfrm>
            <a:off x="952900" y="1195124"/>
            <a:ext cx="5685300" cy="3440100"/>
          </a:xfrm>
          <a:prstGeom prst="rect">
            <a:avLst/>
          </a:prstGeom>
          <a:solidFill>
            <a:srgbClr val="000000">
              <a:alpha val="74220"/>
            </a:srgb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12" name="Google Shape;1812;p46"/>
          <p:cNvSpPr txBox="1">
            <a:spLocks noGrp="1"/>
          </p:cNvSpPr>
          <p:nvPr>
            <p:ph type="body" idx="1"/>
          </p:nvPr>
        </p:nvSpPr>
        <p:spPr>
          <a:xfrm>
            <a:off x="1136650" y="1168575"/>
            <a:ext cx="5167500" cy="3440100"/>
          </a:xfrm>
          <a:prstGeom prst="rect">
            <a:avLst/>
          </a:prstGeom>
        </p:spPr>
        <p:txBody>
          <a:bodyPr spcFirstLastPara="1" wrap="square" lIns="91425" tIns="91425" rIns="91425" bIns="91425" anchor="ctr" anchorCtr="0">
            <a:noAutofit/>
          </a:bodyPr>
          <a:lstStyle/>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Shared resources and costs</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 Access to diverse expertise and capabilities</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 Enhanced scientific discovery and research</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Improved safety and risk management </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Increased global cooperation and diplomacy</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Standardization and interoperability</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Broader international participation and representation</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Accelerated technological advancements</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Enhanced space situational awareness and security</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 Inspiration and education for global audiences</a:t>
            </a:r>
            <a:endParaRPr dirty="0">
              <a:latin typeface="Kanit ExtraLight" panose="020B0604020202020204" charset="-34"/>
              <a:ea typeface="Kanit"/>
              <a:cs typeface="Kanit ExtraLight" panose="020B0604020202020204" charset="-34"/>
              <a:sym typeface="Kanit"/>
            </a:endParaRPr>
          </a:p>
        </p:txBody>
      </p:sp>
      <p:sp>
        <p:nvSpPr>
          <p:cNvPr id="1813" name="Google Shape;1813;p46"/>
          <p:cNvSpPr txBox="1">
            <a:spLocks noGrp="1"/>
          </p:cNvSpPr>
          <p:nvPr>
            <p:ph type="title"/>
          </p:nvPr>
        </p:nvSpPr>
        <p:spPr>
          <a:xfrm>
            <a:off x="1136650" y="595875"/>
            <a:ext cx="684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rgbClr val="FFFF00"/>
                </a:solidFill>
                <a:latin typeface="Algerian" panose="04020705040A02060702" pitchFamily="82" charset="0"/>
              </a:rPr>
              <a:t>Benefits :</a:t>
            </a:r>
            <a:endParaRPr dirty="0">
              <a:solidFill>
                <a:srgbClr val="FFFF00"/>
              </a:solidFill>
              <a:latin typeface="Algerian" panose="04020705040A02060702" pitchFamily="82" charset="0"/>
            </a:endParaRPr>
          </a:p>
        </p:txBody>
      </p:sp>
      <p:grpSp>
        <p:nvGrpSpPr>
          <p:cNvPr id="1814" name="Google Shape;1814;p46"/>
          <p:cNvGrpSpPr/>
          <p:nvPr/>
        </p:nvGrpSpPr>
        <p:grpSpPr>
          <a:xfrm rot="5400000">
            <a:off x="4510475" y="-1168600"/>
            <a:ext cx="1175400" cy="2605250"/>
            <a:chOff x="-360650" y="1922175"/>
            <a:chExt cx="1175400" cy="2605250"/>
          </a:xfrm>
        </p:grpSpPr>
        <p:sp>
          <p:nvSpPr>
            <p:cNvPr id="1815" name="Google Shape;1815;p46"/>
            <p:cNvSpPr/>
            <p:nvPr/>
          </p:nvSpPr>
          <p:spPr>
            <a:xfrm rot="5400000">
              <a:off x="-884300"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6"/>
            <p:cNvSpPr/>
            <p:nvPr/>
          </p:nvSpPr>
          <p:spPr>
            <a:xfrm rot="5400000">
              <a:off x="-1036700" y="282837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46"/>
          <p:cNvGrpSpPr/>
          <p:nvPr/>
        </p:nvGrpSpPr>
        <p:grpSpPr>
          <a:xfrm>
            <a:off x="6301950" y="3965775"/>
            <a:ext cx="2689800" cy="2689800"/>
            <a:chOff x="6454200" y="-1554025"/>
            <a:chExt cx="2689800" cy="2689800"/>
          </a:xfrm>
        </p:grpSpPr>
        <p:sp>
          <p:nvSpPr>
            <p:cNvPr id="1818" name="Google Shape;1818;p46"/>
            <p:cNvSpPr/>
            <p:nvPr/>
          </p:nvSpPr>
          <p:spPr>
            <a:xfrm>
              <a:off x="6454200" y="-1554025"/>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6"/>
            <p:cNvSpPr/>
            <p:nvPr/>
          </p:nvSpPr>
          <p:spPr>
            <a:xfrm>
              <a:off x="6711750" y="-1296475"/>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0" name="Google Shape;1820;p46"/>
          <p:cNvPicPr preferRelativeResize="0"/>
          <p:nvPr/>
        </p:nvPicPr>
        <p:blipFill rotWithShape="1">
          <a:blip r:embed="rId3">
            <a:alphaModFix/>
          </a:blip>
          <a:srcRect t="30208" b="29614"/>
          <a:stretch/>
        </p:blipFill>
        <p:spPr>
          <a:xfrm rot="5400000">
            <a:off x="6716550" y="1786199"/>
            <a:ext cx="1860600" cy="498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46"/>
          <p:cNvPicPr preferRelativeResize="0"/>
          <p:nvPr/>
        </p:nvPicPr>
        <p:blipFill rotWithShape="1">
          <a:blip r:embed="rId3">
            <a:alphaModFix/>
          </a:blip>
          <a:srcRect l="26895" t="30079" r="52629" b="5690"/>
          <a:stretch/>
        </p:blipFill>
        <p:spPr>
          <a:xfrm>
            <a:off x="209598" y="189066"/>
            <a:ext cx="645000" cy="1349700"/>
          </a:xfrm>
          <a:prstGeom prst="rect">
            <a:avLst/>
          </a:prstGeom>
          <a:noFill/>
          <a:ln>
            <a:noFill/>
          </a:ln>
        </p:spPr>
      </p:pic>
      <p:sp>
        <p:nvSpPr>
          <p:cNvPr id="1811" name="Google Shape;1811;p46"/>
          <p:cNvSpPr/>
          <p:nvPr/>
        </p:nvSpPr>
        <p:spPr>
          <a:xfrm>
            <a:off x="952900" y="1245599"/>
            <a:ext cx="5685300" cy="3440100"/>
          </a:xfrm>
          <a:prstGeom prst="rect">
            <a:avLst/>
          </a:prstGeom>
          <a:solidFill>
            <a:srgbClr val="000000">
              <a:alpha val="74220"/>
            </a:srgb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12" name="Google Shape;1812;p46"/>
          <p:cNvSpPr txBox="1">
            <a:spLocks noGrp="1"/>
          </p:cNvSpPr>
          <p:nvPr>
            <p:ph type="body" idx="1"/>
          </p:nvPr>
        </p:nvSpPr>
        <p:spPr>
          <a:xfrm>
            <a:off x="1278750" y="1544778"/>
            <a:ext cx="5056150" cy="2886822"/>
          </a:xfrm>
          <a:prstGeom prst="rect">
            <a:avLst/>
          </a:prstGeom>
        </p:spPr>
        <p:txBody>
          <a:bodyPr spcFirstLastPara="1" wrap="square" lIns="91425" tIns="91425" rIns="91425" bIns="91425" anchor="ctr" anchorCtr="0">
            <a:noAutofit/>
          </a:bodyPr>
          <a:lstStyle/>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Space exploration (human and robotic)</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 Earth observation and climate change</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 Space science and astronomy</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Space technology development</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 Space debris mitigation and removal</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 Space weather and radiation protection</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 Space medicine and life sciences</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Space law and policy development</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 Space education and outreach</a:t>
            </a:r>
          </a:p>
          <a:p>
            <a:pPr marL="228600" lvl="0" indent="-228600" algn="l" rtl="0">
              <a:lnSpc>
                <a:spcPct val="150000"/>
              </a:lnSpc>
              <a:spcBef>
                <a:spcPts val="0"/>
              </a:spcBef>
              <a:spcAft>
                <a:spcPts val="0"/>
              </a:spcAft>
              <a:buAutoNum type="arabicPeriod"/>
            </a:pPr>
            <a:r>
              <a:rPr lang="en-US" dirty="0">
                <a:latin typeface="Kanit ExtraLight" panose="020B0604020202020204" charset="-34"/>
                <a:ea typeface="Anton"/>
                <a:cs typeface="Kanit ExtraLight" panose="020B0604020202020204" charset="-34"/>
                <a:sym typeface="Anton"/>
              </a:rPr>
              <a:t>. Disaster response and humanitarian aid</a:t>
            </a:r>
            <a:endParaRPr dirty="0">
              <a:latin typeface="Kanit ExtraLight" panose="020B0604020202020204" charset="-34"/>
              <a:ea typeface="Kanit"/>
              <a:cs typeface="Kanit ExtraLight" panose="020B0604020202020204" charset="-34"/>
              <a:sym typeface="Kanit"/>
            </a:endParaRPr>
          </a:p>
        </p:txBody>
      </p:sp>
      <p:sp>
        <p:nvSpPr>
          <p:cNvPr id="1813" name="Google Shape;1813;p46"/>
          <p:cNvSpPr txBox="1">
            <a:spLocks noGrp="1"/>
          </p:cNvSpPr>
          <p:nvPr>
            <p:ph type="title"/>
          </p:nvPr>
        </p:nvSpPr>
        <p:spPr>
          <a:xfrm>
            <a:off x="1012731" y="711900"/>
            <a:ext cx="6802244" cy="6566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solidFill>
                  <a:srgbClr val="FFFF00"/>
                </a:solidFill>
                <a:latin typeface="Algerian" panose="04020705040A02060702" pitchFamily="82" charset="0"/>
              </a:rPr>
              <a:t>Areas of international cooperation:</a:t>
            </a:r>
            <a:endParaRPr sz="2400" dirty="0">
              <a:solidFill>
                <a:srgbClr val="FFFF00"/>
              </a:solidFill>
              <a:latin typeface="Algerian" panose="04020705040A02060702" pitchFamily="82" charset="0"/>
            </a:endParaRPr>
          </a:p>
        </p:txBody>
      </p:sp>
      <p:grpSp>
        <p:nvGrpSpPr>
          <p:cNvPr id="1814" name="Google Shape;1814;p46"/>
          <p:cNvGrpSpPr/>
          <p:nvPr/>
        </p:nvGrpSpPr>
        <p:grpSpPr>
          <a:xfrm rot="5400000">
            <a:off x="4492142" y="-1208093"/>
            <a:ext cx="1212066" cy="2605251"/>
            <a:chOff x="-418475" y="1922175"/>
            <a:chExt cx="1212066" cy="2605251"/>
          </a:xfrm>
        </p:grpSpPr>
        <p:sp>
          <p:nvSpPr>
            <p:cNvPr id="1815" name="Google Shape;1815;p46"/>
            <p:cNvSpPr/>
            <p:nvPr/>
          </p:nvSpPr>
          <p:spPr>
            <a:xfrm rot="5400000">
              <a:off x="-905459"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46"/>
            <p:cNvSpPr/>
            <p:nvPr/>
          </p:nvSpPr>
          <p:spPr>
            <a:xfrm rot="5400000">
              <a:off x="-1094525" y="2828376"/>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46"/>
          <p:cNvGrpSpPr/>
          <p:nvPr/>
        </p:nvGrpSpPr>
        <p:grpSpPr>
          <a:xfrm>
            <a:off x="6301950" y="3965775"/>
            <a:ext cx="2689800" cy="2689800"/>
            <a:chOff x="6454200" y="-1554025"/>
            <a:chExt cx="2689800" cy="2689800"/>
          </a:xfrm>
        </p:grpSpPr>
        <p:sp>
          <p:nvSpPr>
            <p:cNvPr id="1818" name="Google Shape;1818;p46"/>
            <p:cNvSpPr/>
            <p:nvPr/>
          </p:nvSpPr>
          <p:spPr>
            <a:xfrm>
              <a:off x="6454200" y="-1554025"/>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6"/>
            <p:cNvSpPr/>
            <p:nvPr/>
          </p:nvSpPr>
          <p:spPr>
            <a:xfrm>
              <a:off x="6711750" y="-1296475"/>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0" name="Google Shape;1820;p46"/>
          <p:cNvPicPr preferRelativeResize="0"/>
          <p:nvPr/>
        </p:nvPicPr>
        <p:blipFill rotWithShape="1">
          <a:blip r:embed="rId3">
            <a:alphaModFix/>
          </a:blip>
          <a:srcRect t="30208" b="29614"/>
          <a:stretch/>
        </p:blipFill>
        <p:spPr>
          <a:xfrm rot="5400000">
            <a:off x="6716550" y="1786199"/>
            <a:ext cx="1860600" cy="498300"/>
          </a:xfrm>
          <a:prstGeom prst="rect">
            <a:avLst/>
          </a:prstGeom>
          <a:noFill/>
          <a:ln>
            <a:noFill/>
          </a:ln>
        </p:spPr>
      </p:pic>
    </p:spTree>
    <p:extLst>
      <p:ext uri="{BB962C8B-B14F-4D97-AF65-F5344CB8AC3E}">
        <p14:creationId xmlns:p14="http://schemas.microsoft.com/office/powerpoint/2010/main" val="2581223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pic>
        <p:nvPicPr>
          <p:cNvPr id="1798" name="Google Shape;1798;p45"/>
          <p:cNvPicPr preferRelativeResize="0"/>
          <p:nvPr/>
        </p:nvPicPr>
        <p:blipFill rotWithShape="1">
          <a:blip r:embed="rId3">
            <a:alphaModFix/>
          </a:blip>
          <a:srcRect l="8775" t="4367" r="70749" b="31402"/>
          <a:stretch/>
        </p:blipFill>
        <p:spPr>
          <a:xfrm>
            <a:off x="814750" y="312575"/>
            <a:ext cx="645000" cy="1349700"/>
          </a:xfrm>
          <a:prstGeom prst="rect">
            <a:avLst/>
          </a:prstGeom>
          <a:noFill/>
          <a:ln>
            <a:noFill/>
          </a:ln>
        </p:spPr>
      </p:pic>
      <p:sp>
        <p:nvSpPr>
          <p:cNvPr id="1799" name="Google Shape;1799;p45"/>
          <p:cNvSpPr/>
          <p:nvPr/>
        </p:nvSpPr>
        <p:spPr>
          <a:xfrm>
            <a:off x="1519591" y="1359375"/>
            <a:ext cx="5426100" cy="1878000"/>
          </a:xfrm>
          <a:prstGeom prst="rect">
            <a:avLst/>
          </a:prstGeom>
          <a:solidFill>
            <a:srgbClr val="000000">
              <a:alpha val="74220"/>
            </a:srgb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800" name="Google Shape;1800;p45"/>
          <p:cNvSpPr txBox="1">
            <a:spLocks noGrp="1"/>
          </p:cNvSpPr>
          <p:nvPr>
            <p:ph type="title"/>
          </p:nvPr>
        </p:nvSpPr>
        <p:spPr>
          <a:xfrm>
            <a:off x="1554738" y="569950"/>
            <a:ext cx="684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rgbClr val="FFFF00"/>
                </a:solidFill>
                <a:latin typeface="Algerian" panose="04020705040A02060702" pitchFamily="82" charset="0"/>
              </a:rPr>
              <a:t>Conclusion :</a:t>
            </a:r>
          </a:p>
        </p:txBody>
      </p:sp>
      <p:sp>
        <p:nvSpPr>
          <p:cNvPr id="1801" name="Google Shape;1801;p45"/>
          <p:cNvSpPr txBox="1">
            <a:spLocks noGrp="1"/>
          </p:cNvSpPr>
          <p:nvPr>
            <p:ph type="body" idx="1"/>
          </p:nvPr>
        </p:nvSpPr>
        <p:spPr>
          <a:xfrm>
            <a:off x="1554738" y="1359375"/>
            <a:ext cx="5167500" cy="34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bg1"/>
                </a:solidFill>
                <a:latin typeface="Kanit ExtraLight" panose="020B0604020202020204" charset="-34"/>
                <a:ea typeface="Proxima Nova"/>
                <a:cs typeface="Kanit ExtraLight" panose="020B0604020202020204" charset="-34"/>
                <a:sym typeface="Proxima Nova"/>
              </a:rPr>
              <a:t>International cooperation in space technology is vital for advancing human knowledge, ensuring the peaceful use of space, and addressing global challenges. Through collaborative missions, shared research, and joint initiatives, the global space community can achieve more than any single nation could on its own. This cooperation not only enhances scientific discovery but also strengthens international relations and promotes the sustainable development of space activities.</a:t>
            </a:r>
            <a:endParaRPr sz="1200" dirty="0">
              <a:solidFill>
                <a:schemeClr val="bg1"/>
              </a:solidFill>
              <a:latin typeface="Kanit ExtraLight" panose="020B0604020202020204" charset="-34"/>
              <a:ea typeface="Proxima Nova"/>
              <a:cs typeface="Kanit ExtraLight" panose="020B0604020202020204" charset="-34"/>
              <a:sym typeface="Proxima Nova"/>
            </a:endParaRPr>
          </a:p>
          <a:p>
            <a:pPr marL="0" lvl="0" indent="0" algn="l" rtl="0">
              <a:spcBef>
                <a:spcPts val="0"/>
              </a:spcBef>
              <a:spcAft>
                <a:spcPts val="0"/>
              </a:spcAft>
              <a:buNone/>
            </a:pPr>
            <a:endParaRPr dirty="0"/>
          </a:p>
        </p:txBody>
      </p:sp>
      <p:pic>
        <p:nvPicPr>
          <p:cNvPr id="1802" name="Google Shape;1802;p45"/>
          <p:cNvPicPr preferRelativeResize="0"/>
          <p:nvPr/>
        </p:nvPicPr>
        <p:blipFill rotWithShape="1">
          <a:blip r:embed="rId4">
            <a:alphaModFix/>
          </a:blip>
          <a:srcRect l="20574" t="3780" r="55980" b="3789"/>
          <a:stretch/>
        </p:blipFill>
        <p:spPr>
          <a:xfrm>
            <a:off x="7040771" y="856300"/>
            <a:ext cx="845299" cy="2223125"/>
          </a:xfrm>
          <a:prstGeom prst="rect">
            <a:avLst/>
          </a:prstGeom>
          <a:noFill/>
          <a:ln>
            <a:noFill/>
          </a:ln>
        </p:spPr>
      </p:pic>
      <p:pic>
        <p:nvPicPr>
          <p:cNvPr id="1803" name="Google Shape;1803;p45"/>
          <p:cNvPicPr preferRelativeResize="0"/>
          <p:nvPr/>
        </p:nvPicPr>
        <p:blipFill rotWithShape="1">
          <a:blip r:embed="rId4">
            <a:alphaModFix/>
          </a:blip>
          <a:srcRect l="8991" r="48087" b="36277"/>
          <a:stretch/>
        </p:blipFill>
        <p:spPr>
          <a:xfrm>
            <a:off x="4277775" y="3384275"/>
            <a:ext cx="795000" cy="787500"/>
          </a:xfrm>
          <a:prstGeom prst="ellipse">
            <a:avLst/>
          </a:prstGeom>
          <a:noFill/>
          <a:ln>
            <a:noFill/>
          </a:ln>
        </p:spPr>
      </p:pic>
      <p:pic>
        <p:nvPicPr>
          <p:cNvPr id="1804" name="Google Shape;1804;p45"/>
          <p:cNvPicPr preferRelativeResize="0"/>
          <p:nvPr/>
        </p:nvPicPr>
        <p:blipFill rotWithShape="1">
          <a:blip r:embed="rId5">
            <a:alphaModFix/>
          </a:blip>
          <a:srcRect l="7187" t="15611" r="13566" b="5143"/>
          <a:stretch/>
        </p:blipFill>
        <p:spPr>
          <a:xfrm>
            <a:off x="1288800" y="3159725"/>
            <a:ext cx="2023500" cy="1349700"/>
          </a:xfrm>
          <a:prstGeom prst="rtTriangle">
            <a:avLst/>
          </a:prstGeom>
          <a:noFill/>
          <a:ln>
            <a:noFill/>
          </a:ln>
        </p:spPr>
      </p:pic>
      <p:pic>
        <p:nvPicPr>
          <p:cNvPr id="1805" name="Google Shape;1805;p45"/>
          <p:cNvPicPr preferRelativeResize="0"/>
          <p:nvPr/>
        </p:nvPicPr>
        <p:blipFill rotWithShape="1">
          <a:blip r:embed="rId5">
            <a:alphaModFix/>
          </a:blip>
          <a:srcRect l="20041" t="4996" r="2845" b="17890"/>
          <a:stretch/>
        </p:blipFill>
        <p:spPr>
          <a:xfrm>
            <a:off x="5205625" y="3046625"/>
            <a:ext cx="2193300" cy="1462800"/>
          </a:xfrm>
          <a:prstGeom prst="triangle">
            <a:avLst>
              <a:gd name="adj" fmla="val 50000"/>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1399290" y="3800932"/>
            <a:ext cx="6345420" cy="8608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latin typeface="Algerian" panose="04020705040A02060702" pitchFamily="82" charset="0"/>
              </a:rPr>
              <a:t>"Alone we can do so little,</a:t>
            </a:r>
            <a:br>
              <a:rPr lang="en-US" dirty="0">
                <a:solidFill>
                  <a:schemeClr val="bg1"/>
                </a:solidFill>
                <a:latin typeface="Algerian" panose="04020705040A02060702" pitchFamily="82" charset="0"/>
              </a:rPr>
            </a:br>
            <a:r>
              <a:rPr lang="en-US" dirty="0">
                <a:solidFill>
                  <a:schemeClr val="bg1"/>
                </a:solidFill>
                <a:latin typeface="Algerian" panose="04020705040A02060702" pitchFamily="82" charset="0"/>
              </a:rPr>
              <a:t> together we can do so much”</a:t>
            </a:r>
            <a:endParaRPr dirty="0">
              <a:solidFill>
                <a:schemeClr val="bg1"/>
              </a:solidFill>
            </a:endParaRPr>
          </a:p>
        </p:txBody>
      </p:sp>
      <p:grpSp>
        <p:nvGrpSpPr>
          <p:cNvPr id="518" name="Google Shape;518;p34"/>
          <p:cNvGrpSpPr/>
          <p:nvPr/>
        </p:nvGrpSpPr>
        <p:grpSpPr>
          <a:xfrm>
            <a:off x="-1570025" y="89025"/>
            <a:ext cx="2689800" cy="2689800"/>
            <a:chOff x="6454200" y="-1554025"/>
            <a:chExt cx="2689800" cy="2689800"/>
          </a:xfrm>
        </p:grpSpPr>
        <p:sp>
          <p:nvSpPr>
            <p:cNvPr id="519" name="Google Shape;519;p34"/>
            <p:cNvSpPr/>
            <p:nvPr/>
          </p:nvSpPr>
          <p:spPr>
            <a:xfrm>
              <a:off x="6454200" y="-1554025"/>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6711750" y="-1296475"/>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4"/>
          <p:cNvGrpSpPr/>
          <p:nvPr/>
        </p:nvGrpSpPr>
        <p:grpSpPr>
          <a:xfrm rot="10800000">
            <a:off x="8252600" y="1626100"/>
            <a:ext cx="1175400" cy="2605250"/>
            <a:chOff x="-360650" y="1922175"/>
            <a:chExt cx="1175400" cy="2605250"/>
          </a:xfrm>
        </p:grpSpPr>
        <p:sp>
          <p:nvSpPr>
            <p:cNvPr id="522" name="Google Shape;522;p34"/>
            <p:cNvSpPr/>
            <p:nvPr/>
          </p:nvSpPr>
          <p:spPr>
            <a:xfrm rot="5400000">
              <a:off x="-884300"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rot="5400000">
              <a:off x="-1036700" y="282837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35"/>
          <p:cNvPicPr preferRelativeResize="0"/>
          <p:nvPr/>
        </p:nvPicPr>
        <p:blipFill rotWithShape="1">
          <a:blip r:embed="rId3">
            <a:alphaModFix/>
          </a:blip>
          <a:srcRect t="-89" r="79525" b="35859"/>
          <a:stretch/>
        </p:blipFill>
        <p:spPr>
          <a:xfrm>
            <a:off x="468685" y="219409"/>
            <a:ext cx="645000" cy="1349700"/>
          </a:xfrm>
          <a:prstGeom prst="rect">
            <a:avLst/>
          </a:prstGeom>
          <a:noFill/>
          <a:ln>
            <a:noFill/>
          </a:ln>
        </p:spPr>
      </p:pic>
      <p:grpSp>
        <p:nvGrpSpPr>
          <p:cNvPr id="532" name="Google Shape;532;p35"/>
          <p:cNvGrpSpPr/>
          <p:nvPr/>
        </p:nvGrpSpPr>
        <p:grpSpPr>
          <a:xfrm>
            <a:off x="1573646" y="1073075"/>
            <a:ext cx="4581621" cy="2794928"/>
            <a:chOff x="3578510" y="1419647"/>
            <a:chExt cx="4021500" cy="3062887"/>
          </a:xfrm>
        </p:grpSpPr>
        <p:sp>
          <p:nvSpPr>
            <p:cNvPr id="533" name="Google Shape;533;p35"/>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35"/>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3605853" y="1447364"/>
              <a:ext cx="3966900" cy="3035170"/>
              <a:chOff x="3605853" y="1447364"/>
              <a:chExt cx="3966900" cy="3035170"/>
            </a:xfrm>
          </p:grpSpPr>
          <p:sp>
            <p:nvSpPr>
              <p:cNvPr id="536" name="Google Shape;536;p35"/>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538" name="Google Shape;538;p35"/>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grpSp>
        <p:nvGrpSpPr>
          <p:cNvPr id="540" name="Google Shape;540;p35"/>
          <p:cNvGrpSpPr/>
          <p:nvPr/>
        </p:nvGrpSpPr>
        <p:grpSpPr>
          <a:xfrm>
            <a:off x="6080925" y="-1616725"/>
            <a:ext cx="2689800" cy="2689800"/>
            <a:chOff x="6454200" y="-1554025"/>
            <a:chExt cx="2689800" cy="2689800"/>
          </a:xfrm>
        </p:grpSpPr>
        <p:sp>
          <p:nvSpPr>
            <p:cNvPr id="541" name="Google Shape;541;p35"/>
            <p:cNvSpPr/>
            <p:nvPr/>
          </p:nvSpPr>
          <p:spPr>
            <a:xfrm>
              <a:off x="6454200" y="-1554025"/>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6711750" y="-1296475"/>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3" name="Google Shape;543;p35"/>
          <p:cNvPicPr preferRelativeResize="0"/>
          <p:nvPr/>
        </p:nvPicPr>
        <p:blipFill rotWithShape="1">
          <a:blip r:embed="rId3">
            <a:alphaModFix/>
          </a:blip>
          <a:srcRect l="38815" t="12968" b="59172"/>
          <a:stretch/>
        </p:blipFill>
        <p:spPr>
          <a:xfrm>
            <a:off x="7280303" y="4293778"/>
            <a:ext cx="1490424" cy="452449"/>
          </a:xfrm>
          <a:prstGeom prst="rect">
            <a:avLst/>
          </a:prstGeom>
          <a:noFill/>
          <a:ln>
            <a:noFill/>
          </a:ln>
        </p:spPr>
      </p:pic>
      <p:grpSp>
        <p:nvGrpSpPr>
          <p:cNvPr id="544" name="Google Shape;544;p35"/>
          <p:cNvGrpSpPr/>
          <p:nvPr/>
        </p:nvGrpSpPr>
        <p:grpSpPr>
          <a:xfrm rot="10800000">
            <a:off x="209800" y="4246800"/>
            <a:ext cx="1175400" cy="2605250"/>
            <a:chOff x="-360650" y="1922175"/>
            <a:chExt cx="1175400" cy="2605250"/>
          </a:xfrm>
        </p:grpSpPr>
        <p:sp>
          <p:nvSpPr>
            <p:cNvPr id="545" name="Google Shape;545;p35"/>
            <p:cNvSpPr/>
            <p:nvPr/>
          </p:nvSpPr>
          <p:spPr>
            <a:xfrm rot="5400000">
              <a:off x="-884300"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rot="5400000">
              <a:off x="-1036700" y="282837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oogle Shape;528;p35">
            <a:extLst>
              <a:ext uri="{FF2B5EF4-FFF2-40B4-BE49-F238E27FC236}">
                <a16:creationId xmlns:a16="http://schemas.microsoft.com/office/drawing/2014/main" id="{524FB478-0F83-5E83-86F7-5D637B3B8500}"/>
              </a:ext>
            </a:extLst>
          </p:cNvPr>
          <p:cNvPicPr preferRelativeResize="0"/>
          <p:nvPr/>
        </p:nvPicPr>
        <p:blipFill rotWithShape="1">
          <a:blip r:embed="rId3">
            <a:alphaModFix/>
          </a:blip>
          <a:srcRect t="-89" r="79525" b="35859"/>
          <a:stretch/>
        </p:blipFill>
        <p:spPr>
          <a:xfrm>
            <a:off x="1776414" y="1222050"/>
            <a:ext cx="4225218" cy="2053992"/>
          </a:xfrm>
          <a:prstGeom prst="rect">
            <a:avLst/>
          </a:prstGeom>
          <a:noFill/>
          <a:ln>
            <a:noFill/>
          </a:ln>
        </p:spPr>
      </p:pic>
      <p:sp>
        <p:nvSpPr>
          <p:cNvPr id="5" name="TextBox 4">
            <a:extLst>
              <a:ext uri="{FF2B5EF4-FFF2-40B4-BE49-F238E27FC236}">
                <a16:creationId xmlns:a16="http://schemas.microsoft.com/office/drawing/2014/main" id="{55C56232-E559-FA79-6F08-E83F7168E394}"/>
              </a:ext>
            </a:extLst>
          </p:cNvPr>
          <p:cNvSpPr txBox="1"/>
          <p:nvPr/>
        </p:nvSpPr>
        <p:spPr>
          <a:xfrm>
            <a:off x="2194037" y="1864325"/>
            <a:ext cx="3389971" cy="769441"/>
          </a:xfrm>
          <a:prstGeom prst="rect">
            <a:avLst/>
          </a:prstGeom>
          <a:noFill/>
        </p:spPr>
        <p:txBody>
          <a:bodyPr wrap="square" rtlCol="0">
            <a:spAutoFit/>
          </a:bodyPr>
          <a:lstStyle/>
          <a:p>
            <a:r>
              <a:rPr lang="en-US" sz="4400" dirty="0">
                <a:solidFill>
                  <a:schemeClr val="bg1"/>
                </a:solidFill>
                <a:latin typeface="Algerian" panose="04020705040A02060702" pitchFamily="82" charset="0"/>
              </a:rPr>
              <a:t>THANK YOU</a:t>
            </a:r>
            <a:endParaRPr lang="en-IN" sz="4400" dirty="0">
              <a:solidFill>
                <a:schemeClr val="bg1"/>
              </a:solidFill>
              <a:latin typeface="Algerian" panose="04020705040A02060702"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p:nvPr/>
        </p:nvSpPr>
        <p:spPr>
          <a:xfrm>
            <a:off x="2029522" y="1769327"/>
            <a:ext cx="4706027" cy="1583474"/>
          </a:xfrm>
          <a:prstGeom prst="rect">
            <a:avLst/>
          </a:prstGeom>
          <a:solidFill>
            <a:srgbClr val="000000">
              <a:alpha val="74220"/>
            </a:srgb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300"/>
              <a:buFont typeface="Arial"/>
              <a:buNone/>
            </a:pPr>
            <a:fld id="{00000000-1234-1234-1234-123412341234}" type="slidenum">
              <a:rPr lang="en"/>
              <a:t>2</a:t>
            </a:fld>
            <a:endParaRPr/>
          </a:p>
        </p:txBody>
      </p:sp>
      <p:sp>
        <p:nvSpPr>
          <p:cNvPr id="223" name="Google Shape;223;p28"/>
          <p:cNvSpPr txBox="1">
            <a:spLocks noGrp="1"/>
          </p:cNvSpPr>
          <p:nvPr>
            <p:ph type="title"/>
          </p:nvPr>
        </p:nvSpPr>
        <p:spPr>
          <a:xfrm>
            <a:off x="1896249" y="2150850"/>
            <a:ext cx="4839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rgbClr val="FFFF00"/>
                </a:solidFill>
                <a:latin typeface="Algerian" panose="04020705040A02060702" pitchFamily="82" charset="0"/>
              </a:rPr>
              <a:t>Collaboration </a:t>
            </a:r>
            <a:br>
              <a:rPr lang="en-US" sz="3200" dirty="0">
                <a:solidFill>
                  <a:srgbClr val="FFFF00"/>
                </a:solidFill>
                <a:latin typeface="Algerian" panose="04020705040A02060702" pitchFamily="82" charset="0"/>
              </a:rPr>
            </a:br>
            <a:r>
              <a:rPr lang="en-US" sz="3200" dirty="0">
                <a:solidFill>
                  <a:srgbClr val="FFFF00"/>
                </a:solidFill>
                <a:latin typeface="Algerian" panose="04020705040A02060702" pitchFamily="82" charset="0"/>
              </a:rPr>
              <a:t>and data Sharing     in space TECHNOLOGY</a:t>
            </a:r>
            <a:endParaRPr sz="3200" dirty="0">
              <a:solidFill>
                <a:srgbClr val="FFFF00"/>
              </a:solidFill>
              <a:latin typeface="Algerian" panose="04020705040A02060702" pitchFamily="82" charset="0"/>
            </a:endParaRPr>
          </a:p>
        </p:txBody>
      </p:sp>
      <p:pic>
        <p:nvPicPr>
          <p:cNvPr id="227" name="Google Shape;227;p28"/>
          <p:cNvPicPr preferRelativeResize="0"/>
          <p:nvPr/>
        </p:nvPicPr>
        <p:blipFill rotWithShape="1">
          <a:blip r:embed="rId3">
            <a:alphaModFix/>
          </a:blip>
          <a:srcRect l="30154" t="34416" r="49370" b="34416"/>
          <a:stretch/>
        </p:blipFill>
        <p:spPr>
          <a:xfrm>
            <a:off x="7869356" y="659400"/>
            <a:ext cx="467400" cy="474300"/>
          </a:xfrm>
          <a:prstGeom prst="ellipse">
            <a:avLst/>
          </a:prstGeom>
          <a:noFill/>
          <a:ln>
            <a:noFill/>
          </a:ln>
        </p:spPr>
      </p:pic>
      <p:pic>
        <p:nvPicPr>
          <p:cNvPr id="228" name="Google Shape;228;p28"/>
          <p:cNvPicPr preferRelativeResize="0"/>
          <p:nvPr/>
        </p:nvPicPr>
        <p:blipFill rotWithShape="1">
          <a:blip r:embed="rId3">
            <a:alphaModFix/>
          </a:blip>
          <a:srcRect l="38815" t="12968" b="59172"/>
          <a:stretch/>
        </p:blipFill>
        <p:spPr>
          <a:xfrm rot="5400000">
            <a:off x="83588" y="3496062"/>
            <a:ext cx="1928374" cy="585401"/>
          </a:xfrm>
          <a:prstGeom prst="rect">
            <a:avLst/>
          </a:prstGeom>
          <a:noFill/>
          <a:ln>
            <a:noFill/>
          </a:ln>
        </p:spPr>
      </p:pic>
    </p:spTree>
    <p:extLst>
      <p:ext uri="{BB962C8B-B14F-4D97-AF65-F5344CB8AC3E}">
        <p14:creationId xmlns:p14="http://schemas.microsoft.com/office/powerpoint/2010/main" val="860224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46"/>
          <p:cNvPicPr preferRelativeResize="0"/>
          <p:nvPr/>
        </p:nvPicPr>
        <p:blipFill rotWithShape="1">
          <a:blip r:embed="rId3">
            <a:alphaModFix/>
          </a:blip>
          <a:srcRect l="26895" t="30079" r="52629" b="5690"/>
          <a:stretch/>
        </p:blipFill>
        <p:spPr>
          <a:xfrm>
            <a:off x="209598" y="189066"/>
            <a:ext cx="645000" cy="1349700"/>
          </a:xfrm>
          <a:prstGeom prst="rect">
            <a:avLst/>
          </a:prstGeom>
          <a:noFill/>
          <a:ln>
            <a:noFill/>
          </a:ln>
        </p:spPr>
      </p:pic>
      <p:sp>
        <p:nvSpPr>
          <p:cNvPr id="1811" name="Google Shape;1811;p46"/>
          <p:cNvSpPr/>
          <p:nvPr/>
        </p:nvSpPr>
        <p:spPr>
          <a:xfrm>
            <a:off x="1136650" y="2118732"/>
            <a:ext cx="5235175" cy="1719862"/>
          </a:xfrm>
          <a:prstGeom prst="rect">
            <a:avLst/>
          </a:prstGeom>
          <a:solidFill>
            <a:srgbClr val="000000">
              <a:alpha val="74220"/>
            </a:srgb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12" name="Google Shape;1812;p46"/>
          <p:cNvSpPr txBox="1">
            <a:spLocks noGrp="1"/>
          </p:cNvSpPr>
          <p:nvPr>
            <p:ph type="body" idx="1"/>
          </p:nvPr>
        </p:nvSpPr>
        <p:spPr>
          <a:xfrm>
            <a:off x="1204325" y="1628879"/>
            <a:ext cx="5167500" cy="2831914"/>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dirty="0">
                <a:latin typeface="Kanit ExtraLight" panose="020B0604020202020204" charset="-34"/>
                <a:ea typeface="Kanit"/>
                <a:cs typeface="Kanit ExtraLight" panose="020B0604020202020204" charset="-34"/>
                <a:sym typeface="Kanit"/>
              </a:rPr>
              <a:t>Despite the growing importance of space exploration and development, the space industry faces significant challenges in collaboration and data sharing, hindering progress and innovation.</a:t>
            </a:r>
            <a:endParaRPr dirty="0">
              <a:latin typeface="Kanit ExtraLight" panose="020B0604020202020204" charset="-34"/>
              <a:ea typeface="Kanit"/>
              <a:cs typeface="Kanit ExtraLight" panose="020B0604020202020204" charset="-34"/>
              <a:sym typeface="Kanit"/>
            </a:endParaRPr>
          </a:p>
        </p:txBody>
      </p:sp>
      <p:sp>
        <p:nvSpPr>
          <p:cNvPr id="1813" name="Google Shape;1813;p46"/>
          <p:cNvSpPr txBox="1">
            <a:spLocks noGrp="1"/>
          </p:cNvSpPr>
          <p:nvPr>
            <p:ph type="title"/>
          </p:nvPr>
        </p:nvSpPr>
        <p:spPr>
          <a:xfrm>
            <a:off x="1051500" y="928998"/>
            <a:ext cx="684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rgbClr val="FFFF00"/>
                </a:solidFill>
                <a:latin typeface="Algerian" panose="04020705040A02060702" pitchFamily="82" charset="0"/>
              </a:rPr>
              <a:t>Problem Statement:</a:t>
            </a:r>
            <a:endParaRPr dirty="0">
              <a:solidFill>
                <a:srgbClr val="FFFF00"/>
              </a:solidFill>
              <a:latin typeface="Algerian" panose="04020705040A02060702" pitchFamily="82" charset="0"/>
            </a:endParaRPr>
          </a:p>
        </p:txBody>
      </p:sp>
      <p:grpSp>
        <p:nvGrpSpPr>
          <p:cNvPr id="1814" name="Google Shape;1814;p46"/>
          <p:cNvGrpSpPr/>
          <p:nvPr/>
        </p:nvGrpSpPr>
        <p:grpSpPr>
          <a:xfrm rot="5400000">
            <a:off x="4510475" y="-1168600"/>
            <a:ext cx="1175400" cy="2605250"/>
            <a:chOff x="-360650" y="1922175"/>
            <a:chExt cx="1175400" cy="2605250"/>
          </a:xfrm>
        </p:grpSpPr>
        <p:sp>
          <p:nvSpPr>
            <p:cNvPr id="1815" name="Google Shape;1815;p46"/>
            <p:cNvSpPr/>
            <p:nvPr/>
          </p:nvSpPr>
          <p:spPr>
            <a:xfrm rot="5400000">
              <a:off x="-884300"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6"/>
            <p:cNvSpPr/>
            <p:nvPr/>
          </p:nvSpPr>
          <p:spPr>
            <a:xfrm rot="5400000">
              <a:off x="-1036700" y="282837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46"/>
          <p:cNvGrpSpPr/>
          <p:nvPr/>
        </p:nvGrpSpPr>
        <p:grpSpPr>
          <a:xfrm>
            <a:off x="6301950" y="3965775"/>
            <a:ext cx="2689800" cy="2689800"/>
            <a:chOff x="6454200" y="-1554025"/>
            <a:chExt cx="2689800" cy="2689800"/>
          </a:xfrm>
        </p:grpSpPr>
        <p:sp>
          <p:nvSpPr>
            <p:cNvPr id="1818" name="Google Shape;1818;p46"/>
            <p:cNvSpPr/>
            <p:nvPr/>
          </p:nvSpPr>
          <p:spPr>
            <a:xfrm>
              <a:off x="6454200" y="-1554025"/>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6"/>
            <p:cNvSpPr/>
            <p:nvPr/>
          </p:nvSpPr>
          <p:spPr>
            <a:xfrm>
              <a:off x="6711750" y="-1296475"/>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0" name="Google Shape;1820;p46"/>
          <p:cNvPicPr preferRelativeResize="0"/>
          <p:nvPr/>
        </p:nvPicPr>
        <p:blipFill rotWithShape="1">
          <a:blip r:embed="rId3">
            <a:alphaModFix/>
          </a:blip>
          <a:srcRect t="30208" b="29614"/>
          <a:stretch/>
        </p:blipFill>
        <p:spPr>
          <a:xfrm rot="5400000">
            <a:off x="6716550" y="1786199"/>
            <a:ext cx="1860600" cy="498300"/>
          </a:xfrm>
          <a:prstGeom prst="rect">
            <a:avLst/>
          </a:prstGeom>
          <a:noFill/>
          <a:ln>
            <a:noFill/>
          </a:ln>
        </p:spPr>
      </p:pic>
    </p:spTree>
    <p:extLst>
      <p:ext uri="{BB962C8B-B14F-4D97-AF65-F5344CB8AC3E}">
        <p14:creationId xmlns:p14="http://schemas.microsoft.com/office/powerpoint/2010/main" val="427932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p:nvPr/>
        </p:nvSpPr>
        <p:spPr>
          <a:xfrm>
            <a:off x="3498125" y="1963075"/>
            <a:ext cx="5094600" cy="2588400"/>
          </a:xfrm>
          <a:prstGeom prst="rect">
            <a:avLst/>
          </a:prstGeom>
          <a:solidFill>
            <a:srgbClr val="000000">
              <a:alpha val="74220"/>
            </a:srgb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79" name="Google Shape;179;p27"/>
          <p:cNvSpPr txBox="1">
            <a:spLocks noGrp="1"/>
          </p:cNvSpPr>
          <p:nvPr>
            <p:ph type="title"/>
          </p:nvPr>
        </p:nvSpPr>
        <p:spPr>
          <a:xfrm>
            <a:off x="2394725" y="670950"/>
            <a:ext cx="3701400" cy="76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dirty="0">
                <a:solidFill>
                  <a:srgbClr val="FFFF00"/>
                </a:solidFill>
                <a:latin typeface="Algerian" panose="04020705040A02060702" pitchFamily="82" charset="0"/>
              </a:rPr>
              <a:t>INTRODUCTION</a:t>
            </a:r>
            <a:endParaRPr sz="3800" dirty="0">
              <a:solidFill>
                <a:srgbClr val="FFFF00"/>
              </a:solidFill>
              <a:latin typeface="Algerian" panose="04020705040A02060702" pitchFamily="82" charset="0"/>
            </a:endParaRPr>
          </a:p>
        </p:txBody>
      </p:sp>
      <p:sp>
        <p:nvSpPr>
          <p:cNvPr id="180" name="Google Shape;180;p27"/>
          <p:cNvSpPr txBox="1">
            <a:spLocks noGrp="1"/>
          </p:cNvSpPr>
          <p:nvPr>
            <p:ph type="subTitle" idx="1"/>
          </p:nvPr>
        </p:nvSpPr>
        <p:spPr>
          <a:xfrm>
            <a:off x="3615200" y="1963077"/>
            <a:ext cx="4751700" cy="2523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rgbClr val="000000"/>
              </a:buClr>
              <a:buSzPts val="1400"/>
              <a:buFont typeface="Arial"/>
              <a:buNone/>
            </a:pPr>
            <a:r>
              <a:rPr lang="en"/>
              <a:t>Space technology collaboration and data sharing are fundamental to advancing global space exploration, scientific research, and innovation. As humanity's interest in space continues to grow, the need for cooperative efforts among nations, organizations, and the private sector becomes increasingly important. By working together, sharing resources, and exchanging data, we can tackle the complex challenges of space exploration, improve our understanding of the universe, and address pressing global issues such as climate change, disaster management, and sustainable development</a:t>
            </a:r>
            <a:endParaRPr/>
          </a:p>
        </p:txBody>
      </p:sp>
      <p:grpSp>
        <p:nvGrpSpPr>
          <p:cNvPr id="181" name="Google Shape;181;p27"/>
          <p:cNvGrpSpPr/>
          <p:nvPr/>
        </p:nvGrpSpPr>
        <p:grpSpPr>
          <a:xfrm>
            <a:off x="176375" y="2513250"/>
            <a:ext cx="2689800" cy="2689800"/>
            <a:chOff x="6454200" y="-1554025"/>
            <a:chExt cx="2689800" cy="2689800"/>
          </a:xfrm>
        </p:grpSpPr>
        <p:sp>
          <p:nvSpPr>
            <p:cNvPr id="182" name="Google Shape;182;p27"/>
            <p:cNvSpPr/>
            <p:nvPr/>
          </p:nvSpPr>
          <p:spPr>
            <a:xfrm>
              <a:off x="6454200" y="-1554025"/>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6711750" y="-1296475"/>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 name="Google Shape;184;p27"/>
          <p:cNvPicPr preferRelativeResize="0"/>
          <p:nvPr/>
        </p:nvPicPr>
        <p:blipFill rotWithShape="1">
          <a:blip r:embed="rId3">
            <a:alphaModFix/>
          </a:blip>
          <a:srcRect l="27870" t="48747" r="51655" b="20086"/>
          <a:stretch/>
        </p:blipFill>
        <p:spPr>
          <a:xfrm>
            <a:off x="1344100" y="3632251"/>
            <a:ext cx="444900" cy="451800"/>
          </a:xfrm>
          <a:prstGeom prst="ellipse">
            <a:avLst/>
          </a:prstGeom>
          <a:noFill/>
          <a:ln>
            <a:noFill/>
          </a:ln>
        </p:spPr>
      </p:pic>
      <p:pic>
        <p:nvPicPr>
          <p:cNvPr id="185" name="Google Shape;185;p27"/>
          <p:cNvPicPr preferRelativeResize="0"/>
          <p:nvPr/>
        </p:nvPicPr>
        <p:blipFill rotWithShape="1">
          <a:blip r:embed="rId3">
            <a:alphaModFix/>
          </a:blip>
          <a:srcRect l="53262" t="19798" r="26262" b="3877"/>
          <a:stretch/>
        </p:blipFill>
        <p:spPr>
          <a:xfrm>
            <a:off x="858250" y="359275"/>
            <a:ext cx="645000" cy="1603800"/>
          </a:xfrm>
          <a:prstGeom prst="rect">
            <a:avLst/>
          </a:prstGeom>
          <a:noFill/>
          <a:ln>
            <a:noFill/>
          </a:ln>
        </p:spPr>
      </p:pic>
      <p:grpSp>
        <p:nvGrpSpPr>
          <p:cNvPr id="186" name="Google Shape;186;p27"/>
          <p:cNvGrpSpPr/>
          <p:nvPr/>
        </p:nvGrpSpPr>
        <p:grpSpPr>
          <a:xfrm>
            <a:off x="7137017" y="1133478"/>
            <a:ext cx="705449" cy="513011"/>
            <a:chOff x="3979193" y="4086282"/>
            <a:chExt cx="373352" cy="359126"/>
          </a:xfrm>
        </p:grpSpPr>
        <p:sp>
          <p:nvSpPr>
            <p:cNvPr id="187" name="Google Shape;187;p27"/>
            <p:cNvSpPr/>
            <p:nvPr/>
          </p:nvSpPr>
          <p:spPr>
            <a:xfrm>
              <a:off x="3979193" y="4086282"/>
              <a:ext cx="373352" cy="359126"/>
            </a:xfrm>
            <a:custGeom>
              <a:avLst/>
              <a:gdLst/>
              <a:ahLst/>
              <a:cxnLst/>
              <a:rect l="l" t="t" r="r" b="b"/>
              <a:pathLst>
                <a:path w="13909" h="13379" extrusionOk="0">
                  <a:moveTo>
                    <a:pt x="11637" y="2007"/>
                  </a:moveTo>
                  <a:lnTo>
                    <a:pt x="11637" y="2007"/>
                  </a:lnTo>
                  <a:cubicBezTo>
                    <a:pt x="11455" y="2278"/>
                    <a:pt x="11211" y="2620"/>
                    <a:pt x="10885" y="3040"/>
                  </a:cubicBezTo>
                  <a:cubicBezTo>
                    <a:pt x="10792" y="3167"/>
                    <a:pt x="10686" y="3295"/>
                    <a:pt x="10581" y="3421"/>
                  </a:cubicBezTo>
                  <a:cubicBezTo>
                    <a:pt x="10527" y="3361"/>
                    <a:pt x="10466" y="3300"/>
                    <a:pt x="10405" y="3239"/>
                  </a:cubicBezTo>
                  <a:cubicBezTo>
                    <a:pt x="10344" y="3178"/>
                    <a:pt x="10283" y="3117"/>
                    <a:pt x="10217" y="3056"/>
                  </a:cubicBezTo>
                  <a:cubicBezTo>
                    <a:pt x="10349" y="2951"/>
                    <a:pt x="10482" y="2852"/>
                    <a:pt x="10604" y="2752"/>
                  </a:cubicBezTo>
                  <a:cubicBezTo>
                    <a:pt x="11024" y="2433"/>
                    <a:pt x="11361" y="2189"/>
                    <a:pt x="11637" y="2007"/>
                  </a:cubicBezTo>
                  <a:close/>
                  <a:moveTo>
                    <a:pt x="6582" y="2211"/>
                  </a:moveTo>
                  <a:lnTo>
                    <a:pt x="6189" y="2604"/>
                  </a:lnTo>
                  <a:cubicBezTo>
                    <a:pt x="5979" y="2819"/>
                    <a:pt x="5780" y="3056"/>
                    <a:pt x="5603" y="3305"/>
                  </a:cubicBezTo>
                  <a:cubicBezTo>
                    <a:pt x="5432" y="3553"/>
                    <a:pt x="5277" y="3819"/>
                    <a:pt x="5144" y="4096"/>
                  </a:cubicBezTo>
                  <a:cubicBezTo>
                    <a:pt x="4907" y="4609"/>
                    <a:pt x="4581" y="5073"/>
                    <a:pt x="4183" y="5476"/>
                  </a:cubicBezTo>
                  <a:lnTo>
                    <a:pt x="2487" y="7167"/>
                  </a:lnTo>
                  <a:cubicBezTo>
                    <a:pt x="2349" y="5863"/>
                    <a:pt x="2780" y="4509"/>
                    <a:pt x="3775" y="3515"/>
                  </a:cubicBezTo>
                  <a:cubicBezTo>
                    <a:pt x="4537" y="2752"/>
                    <a:pt x="5521" y="2300"/>
                    <a:pt x="6582" y="2211"/>
                  </a:cubicBezTo>
                  <a:close/>
                  <a:moveTo>
                    <a:pt x="7146" y="2201"/>
                  </a:moveTo>
                  <a:cubicBezTo>
                    <a:pt x="7531" y="2217"/>
                    <a:pt x="7901" y="2283"/>
                    <a:pt x="8261" y="2393"/>
                  </a:cubicBezTo>
                  <a:lnTo>
                    <a:pt x="7123" y="3532"/>
                  </a:lnTo>
                  <a:cubicBezTo>
                    <a:pt x="6687" y="3968"/>
                    <a:pt x="6338" y="4471"/>
                    <a:pt x="6078" y="5024"/>
                  </a:cubicBezTo>
                  <a:cubicBezTo>
                    <a:pt x="5957" y="5284"/>
                    <a:pt x="5813" y="5527"/>
                    <a:pt x="5654" y="5759"/>
                  </a:cubicBezTo>
                  <a:cubicBezTo>
                    <a:pt x="5493" y="5991"/>
                    <a:pt x="5310" y="6206"/>
                    <a:pt x="5111" y="6404"/>
                  </a:cubicBezTo>
                  <a:lnTo>
                    <a:pt x="2895" y="8620"/>
                  </a:lnTo>
                  <a:cubicBezTo>
                    <a:pt x="2747" y="8306"/>
                    <a:pt x="2637" y="7980"/>
                    <a:pt x="2564" y="7648"/>
                  </a:cubicBezTo>
                  <a:lnTo>
                    <a:pt x="4460" y="5753"/>
                  </a:lnTo>
                  <a:cubicBezTo>
                    <a:pt x="4891" y="5322"/>
                    <a:pt x="5244" y="4820"/>
                    <a:pt x="5504" y="4261"/>
                  </a:cubicBezTo>
                  <a:cubicBezTo>
                    <a:pt x="5621" y="4007"/>
                    <a:pt x="5764" y="3759"/>
                    <a:pt x="5924" y="3532"/>
                  </a:cubicBezTo>
                  <a:cubicBezTo>
                    <a:pt x="6090" y="3300"/>
                    <a:pt x="6272" y="3079"/>
                    <a:pt x="6471" y="2880"/>
                  </a:cubicBezTo>
                  <a:lnTo>
                    <a:pt x="7139" y="2211"/>
                  </a:lnTo>
                  <a:cubicBezTo>
                    <a:pt x="7139" y="2211"/>
                    <a:pt x="7146" y="2206"/>
                    <a:pt x="7146" y="2201"/>
                  </a:cubicBezTo>
                  <a:close/>
                  <a:moveTo>
                    <a:pt x="8670" y="2538"/>
                  </a:moveTo>
                  <a:cubicBezTo>
                    <a:pt x="9212" y="2758"/>
                    <a:pt x="9704" y="3089"/>
                    <a:pt x="10129" y="3515"/>
                  </a:cubicBezTo>
                  <a:cubicBezTo>
                    <a:pt x="10201" y="3581"/>
                    <a:pt x="10267" y="3659"/>
                    <a:pt x="10333" y="3731"/>
                  </a:cubicBezTo>
                  <a:cubicBezTo>
                    <a:pt x="9487" y="4759"/>
                    <a:pt x="8432" y="5907"/>
                    <a:pt x="7299" y="7041"/>
                  </a:cubicBezTo>
                  <a:cubicBezTo>
                    <a:pt x="6167" y="8168"/>
                    <a:pt x="5017" y="9222"/>
                    <a:pt x="3996" y="10068"/>
                  </a:cubicBezTo>
                  <a:cubicBezTo>
                    <a:pt x="3918" y="10002"/>
                    <a:pt x="3846" y="9936"/>
                    <a:pt x="3775" y="9864"/>
                  </a:cubicBezTo>
                  <a:cubicBezTo>
                    <a:pt x="3504" y="9594"/>
                    <a:pt x="3277" y="9301"/>
                    <a:pt x="3089" y="8980"/>
                  </a:cubicBezTo>
                  <a:lnTo>
                    <a:pt x="5388" y="6682"/>
                  </a:lnTo>
                  <a:cubicBezTo>
                    <a:pt x="5603" y="6465"/>
                    <a:pt x="5802" y="6233"/>
                    <a:pt x="5973" y="5985"/>
                  </a:cubicBezTo>
                  <a:cubicBezTo>
                    <a:pt x="6151" y="5736"/>
                    <a:pt x="6305" y="5466"/>
                    <a:pt x="6432" y="5190"/>
                  </a:cubicBezTo>
                  <a:cubicBezTo>
                    <a:pt x="6669" y="4675"/>
                    <a:pt x="6996" y="4211"/>
                    <a:pt x="7399" y="3808"/>
                  </a:cubicBezTo>
                  <a:lnTo>
                    <a:pt x="8670" y="2538"/>
                  </a:lnTo>
                  <a:close/>
                  <a:moveTo>
                    <a:pt x="3321" y="9958"/>
                  </a:moveTo>
                  <a:cubicBezTo>
                    <a:pt x="3377" y="10018"/>
                    <a:pt x="3438" y="10084"/>
                    <a:pt x="3499" y="10145"/>
                  </a:cubicBezTo>
                  <a:cubicBezTo>
                    <a:pt x="3558" y="10206"/>
                    <a:pt x="3625" y="10262"/>
                    <a:pt x="3686" y="10323"/>
                  </a:cubicBezTo>
                  <a:cubicBezTo>
                    <a:pt x="3553" y="10428"/>
                    <a:pt x="3426" y="10527"/>
                    <a:pt x="3300" y="10627"/>
                  </a:cubicBezTo>
                  <a:cubicBezTo>
                    <a:pt x="2885" y="10953"/>
                    <a:pt x="2543" y="11195"/>
                    <a:pt x="2266" y="11372"/>
                  </a:cubicBezTo>
                  <a:cubicBezTo>
                    <a:pt x="2449" y="11101"/>
                    <a:pt x="2691" y="10759"/>
                    <a:pt x="3017" y="10339"/>
                  </a:cubicBezTo>
                  <a:cubicBezTo>
                    <a:pt x="3112" y="10217"/>
                    <a:pt x="3216" y="10091"/>
                    <a:pt x="3321" y="9958"/>
                  </a:cubicBezTo>
                  <a:close/>
                  <a:moveTo>
                    <a:pt x="12672" y="1"/>
                  </a:moveTo>
                  <a:cubicBezTo>
                    <a:pt x="12529" y="1"/>
                    <a:pt x="12391" y="25"/>
                    <a:pt x="12272" y="57"/>
                  </a:cubicBezTo>
                  <a:cubicBezTo>
                    <a:pt x="12167" y="84"/>
                    <a:pt x="12106" y="189"/>
                    <a:pt x="12134" y="294"/>
                  </a:cubicBezTo>
                  <a:cubicBezTo>
                    <a:pt x="12158" y="382"/>
                    <a:pt x="12235" y="439"/>
                    <a:pt x="12321" y="439"/>
                  </a:cubicBezTo>
                  <a:cubicBezTo>
                    <a:pt x="12337" y="439"/>
                    <a:pt x="12354" y="436"/>
                    <a:pt x="12372" y="432"/>
                  </a:cubicBezTo>
                  <a:cubicBezTo>
                    <a:pt x="12480" y="404"/>
                    <a:pt x="12578" y="390"/>
                    <a:pt x="12667" y="390"/>
                  </a:cubicBezTo>
                  <a:cubicBezTo>
                    <a:pt x="12842" y="390"/>
                    <a:pt x="12981" y="444"/>
                    <a:pt x="13090" y="554"/>
                  </a:cubicBezTo>
                  <a:cubicBezTo>
                    <a:pt x="13394" y="857"/>
                    <a:pt x="13218" y="1344"/>
                    <a:pt x="13024" y="1737"/>
                  </a:cubicBezTo>
                  <a:cubicBezTo>
                    <a:pt x="12820" y="2150"/>
                    <a:pt x="12476" y="2686"/>
                    <a:pt x="12002" y="3328"/>
                  </a:cubicBezTo>
                  <a:cubicBezTo>
                    <a:pt x="11040" y="4614"/>
                    <a:pt x="9637" y="6200"/>
                    <a:pt x="8051" y="7786"/>
                  </a:cubicBezTo>
                  <a:cubicBezTo>
                    <a:pt x="7510" y="8327"/>
                    <a:pt x="6968" y="8847"/>
                    <a:pt x="6432" y="9339"/>
                  </a:cubicBezTo>
                  <a:cubicBezTo>
                    <a:pt x="6355" y="9416"/>
                    <a:pt x="6350" y="9538"/>
                    <a:pt x="6421" y="9620"/>
                  </a:cubicBezTo>
                  <a:cubicBezTo>
                    <a:pt x="6460" y="9660"/>
                    <a:pt x="6516" y="9681"/>
                    <a:pt x="6565" y="9681"/>
                  </a:cubicBezTo>
                  <a:cubicBezTo>
                    <a:pt x="6615" y="9681"/>
                    <a:pt x="6664" y="9665"/>
                    <a:pt x="6697" y="9632"/>
                  </a:cubicBezTo>
                  <a:cubicBezTo>
                    <a:pt x="7238" y="9135"/>
                    <a:pt x="7786" y="8604"/>
                    <a:pt x="8327" y="8062"/>
                  </a:cubicBezTo>
                  <a:cubicBezTo>
                    <a:pt x="9360" y="7029"/>
                    <a:pt x="10321" y="5996"/>
                    <a:pt x="11134" y="5040"/>
                  </a:cubicBezTo>
                  <a:cubicBezTo>
                    <a:pt x="11206" y="5223"/>
                    <a:pt x="11262" y="5405"/>
                    <a:pt x="11311" y="5593"/>
                  </a:cubicBezTo>
                  <a:lnTo>
                    <a:pt x="9566" y="7339"/>
                  </a:lnTo>
                  <a:cubicBezTo>
                    <a:pt x="9383" y="7521"/>
                    <a:pt x="9245" y="7737"/>
                    <a:pt x="9145" y="7974"/>
                  </a:cubicBezTo>
                  <a:cubicBezTo>
                    <a:pt x="9046" y="8212"/>
                    <a:pt x="8995" y="8460"/>
                    <a:pt x="8995" y="8714"/>
                  </a:cubicBezTo>
                  <a:cubicBezTo>
                    <a:pt x="8995" y="9135"/>
                    <a:pt x="8836" y="9521"/>
                    <a:pt x="8543" y="9814"/>
                  </a:cubicBezTo>
                  <a:lnTo>
                    <a:pt x="7179" y="11178"/>
                  </a:lnTo>
                  <a:cubicBezTo>
                    <a:pt x="7101" y="11182"/>
                    <a:pt x="7024" y="11184"/>
                    <a:pt x="6947" y="11184"/>
                  </a:cubicBezTo>
                  <a:cubicBezTo>
                    <a:pt x="6384" y="11184"/>
                    <a:pt x="5829" y="11078"/>
                    <a:pt x="5300" y="10869"/>
                  </a:cubicBezTo>
                  <a:cubicBezTo>
                    <a:pt x="5548" y="10660"/>
                    <a:pt x="5807" y="10438"/>
                    <a:pt x="6067" y="10206"/>
                  </a:cubicBezTo>
                  <a:cubicBezTo>
                    <a:pt x="6144" y="10135"/>
                    <a:pt x="6156" y="10007"/>
                    <a:pt x="6085" y="9930"/>
                  </a:cubicBezTo>
                  <a:cubicBezTo>
                    <a:pt x="6046" y="9886"/>
                    <a:pt x="5991" y="9863"/>
                    <a:pt x="5937" y="9863"/>
                  </a:cubicBezTo>
                  <a:cubicBezTo>
                    <a:pt x="5890" y="9863"/>
                    <a:pt x="5844" y="9880"/>
                    <a:pt x="5807" y="9913"/>
                  </a:cubicBezTo>
                  <a:cubicBezTo>
                    <a:pt x="5001" y="10627"/>
                    <a:pt x="4261" y="11239"/>
                    <a:pt x="3586" y="11737"/>
                  </a:cubicBezTo>
                  <a:cubicBezTo>
                    <a:pt x="2951" y="12213"/>
                    <a:pt x="2415" y="12560"/>
                    <a:pt x="1995" y="12764"/>
                  </a:cubicBezTo>
                  <a:cubicBezTo>
                    <a:pt x="1760" y="12879"/>
                    <a:pt x="1487" y="12989"/>
                    <a:pt x="1242" y="12989"/>
                  </a:cubicBezTo>
                  <a:cubicBezTo>
                    <a:pt x="1084" y="12989"/>
                    <a:pt x="937" y="12944"/>
                    <a:pt x="819" y="12825"/>
                  </a:cubicBezTo>
                  <a:cubicBezTo>
                    <a:pt x="508" y="12522"/>
                    <a:pt x="691" y="12035"/>
                    <a:pt x="880" y="11642"/>
                  </a:cubicBezTo>
                  <a:cubicBezTo>
                    <a:pt x="1084" y="11229"/>
                    <a:pt x="1426" y="10693"/>
                    <a:pt x="1901" y="10051"/>
                  </a:cubicBezTo>
                  <a:cubicBezTo>
                    <a:pt x="2140" y="9742"/>
                    <a:pt x="2398" y="9411"/>
                    <a:pt x="2681" y="9063"/>
                  </a:cubicBezTo>
                  <a:cubicBezTo>
                    <a:pt x="2796" y="9267"/>
                    <a:pt x="2923" y="9461"/>
                    <a:pt x="3068" y="9648"/>
                  </a:cubicBezTo>
                  <a:cubicBezTo>
                    <a:pt x="2941" y="9803"/>
                    <a:pt x="2819" y="9958"/>
                    <a:pt x="2708" y="10101"/>
                  </a:cubicBezTo>
                  <a:cubicBezTo>
                    <a:pt x="2155" y="10814"/>
                    <a:pt x="1758" y="11400"/>
                    <a:pt x="1526" y="11853"/>
                  </a:cubicBezTo>
                  <a:cubicBezTo>
                    <a:pt x="1487" y="11930"/>
                    <a:pt x="1498" y="12024"/>
                    <a:pt x="1559" y="12085"/>
                  </a:cubicBezTo>
                  <a:cubicBezTo>
                    <a:pt x="1597" y="12118"/>
                    <a:pt x="1648" y="12140"/>
                    <a:pt x="1697" y="12140"/>
                  </a:cubicBezTo>
                  <a:cubicBezTo>
                    <a:pt x="1730" y="12140"/>
                    <a:pt x="1758" y="12134"/>
                    <a:pt x="1791" y="12118"/>
                  </a:cubicBezTo>
                  <a:cubicBezTo>
                    <a:pt x="2239" y="11886"/>
                    <a:pt x="2829" y="11489"/>
                    <a:pt x="3543" y="10936"/>
                  </a:cubicBezTo>
                  <a:cubicBezTo>
                    <a:pt x="4736" y="10007"/>
                    <a:pt x="6172" y="8720"/>
                    <a:pt x="7576" y="7317"/>
                  </a:cubicBezTo>
                  <a:cubicBezTo>
                    <a:pt x="8985" y="5907"/>
                    <a:pt x="10272" y="4476"/>
                    <a:pt x="11201" y="3278"/>
                  </a:cubicBezTo>
                  <a:cubicBezTo>
                    <a:pt x="11747" y="2571"/>
                    <a:pt x="12151" y="1979"/>
                    <a:pt x="12384" y="1526"/>
                  </a:cubicBezTo>
                  <a:cubicBezTo>
                    <a:pt x="12422" y="1449"/>
                    <a:pt x="12405" y="1360"/>
                    <a:pt x="12344" y="1299"/>
                  </a:cubicBezTo>
                  <a:cubicBezTo>
                    <a:pt x="12306" y="1261"/>
                    <a:pt x="12256" y="1240"/>
                    <a:pt x="12204" y="1240"/>
                  </a:cubicBezTo>
                  <a:cubicBezTo>
                    <a:pt x="12175" y="1240"/>
                    <a:pt x="12146" y="1247"/>
                    <a:pt x="12118" y="1261"/>
                  </a:cubicBezTo>
                  <a:cubicBezTo>
                    <a:pt x="11665" y="1493"/>
                    <a:pt x="11073" y="1890"/>
                    <a:pt x="10367" y="2443"/>
                  </a:cubicBezTo>
                  <a:cubicBezTo>
                    <a:pt x="10217" y="2559"/>
                    <a:pt x="10068" y="2676"/>
                    <a:pt x="9913" y="2803"/>
                  </a:cubicBezTo>
                  <a:cubicBezTo>
                    <a:pt x="9725" y="2658"/>
                    <a:pt x="9526" y="2532"/>
                    <a:pt x="9327" y="2421"/>
                  </a:cubicBezTo>
                  <a:cubicBezTo>
                    <a:pt x="9670" y="2134"/>
                    <a:pt x="10002" y="1875"/>
                    <a:pt x="10316" y="1643"/>
                  </a:cubicBezTo>
                  <a:cubicBezTo>
                    <a:pt x="10825" y="1261"/>
                    <a:pt x="11267" y="968"/>
                    <a:pt x="11642" y="758"/>
                  </a:cubicBezTo>
                  <a:cubicBezTo>
                    <a:pt x="11736" y="709"/>
                    <a:pt x="11770" y="587"/>
                    <a:pt x="11714" y="493"/>
                  </a:cubicBezTo>
                  <a:cubicBezTo>
                    <a:pt x="11680" y="428"/>
                    <a:pt x="11612" y="392"/>
                    <a:pt x="11543" y="392"/>
                  </a:cubicBezTo>
                  <a:cubicBezTo>
                    <a:pt x="11511" y="392"/>
                    <a:pt x="11478" y="400"/>
                    <a:pt x="11449" y="416"/>
                  </a:cubicBezTo>
                  <a:cubicBezTo>
                    <a:pt x="11063" y="631"/>
                    <a:pt x="10604" y="941"/>
                    <a:pt x="10084" y="1327"/>
                  </a:cubicBezTo>
                  <a:cubicBezTo>
                    <a:pt x="9725" y="1592"/>
                    <a:pt x="9339" y="1896"/>
                    <a:pt x="8941" y="2227"/>
                  </a:cubicBezTo>
                  <a:cubicBezTo>
                    <a:pt x="8311" y="1948"/>
                    <a:pt x="7633" y="1808"/>
                    <a:pt x="6956" y="1808"/>
                  </a:cubicBezTo>
                  <a:cubicBezTo>
                    <a:pt x="5704" y="1808"/>
                    <a:pt x="4452" y="2286"/>
                    <a:pt x="3499" y="3239"/>
                  </a:cubicBezTo>
                  <a:cubicBezTo>
                    <a:pt x="2028" y="4703"/>
                    <a:pt x="1697" y="6886"/>
                    <a:pt x="2492" y="8676"/>
                  </a:cubicBezTo>
                  <a:cubicBezTo>
                    <a:pt x="2161" y="9079"/>
                    <a:pt x="1857" y="9461"/>
                    <a:pt x="1592" y="9819"/>
                  </a:cubicBezTo>
                  <a:cubicBezTo>
                    <a:pt x="1100" y="10477"/>
                    <a:pt x="741" y="11035"/>
                    <a:pt x="526" y="11471"/>
                  </a:cubicBezTo>
                  <a:cubicBezTo>
                    <a:pt x="398" y="11742"/>
                    <a:pt x="1" y="12565"/>
                    <a:pt x="536" y="13101"/>
                  </a:cubicBezTo>
                  <a:cubicBezTo>
                    <a:pt x="747" y="13312"/>
                    <a:pt x="990" y="13378"/>
                    <a:pt x="1233" y="13378"/>
                  </a:cubicBezTo>
                  <a:cubicBezTo>
                    <a:pt x="1625" y="13378"/>
                    <a:pt x="2000" y="13195"/>
                    <a:pt x="2166" y="13113"/>
                  </a:cubicBezTo>
                  <a:cubicBezTo>
                    <a:pt x="2609" y="12902"/>
                    <a:pt x="3167" y="12544"/>
                    <a:pt x="3824" y="12052"/>
                  </a:cubicBezTo>
                  <a:cubicBezTo>
                    <a:pt x="4183" y="11787"/>
                    <a:pt x="4565" y="11483"/>
                    <a:pt x="4963" y="11152"/>
                  </a:cubicBezTo>
                  <a:cubicBezTo>
                    <a:pt x="5593" y="11433"/>
                    <a:pt x="6266" y="11576"/>
                    <a:pt x="6947" y="11576"/>
                  </a:cubicBezTo>
                  <a:cubicBezTo>
                    <a:pt x="7222" y="11576"/>
                    <a:pt x="7498" y="11550"/>
                    <a:pt x="7775" y="11504"/>
                  </a:cubicBezTo>
                  <a:cubicBezTo>
                    <a:pt x="8775" y="11333"/>
                    <a:pt x="9686" y="10864"/>
                    <a:pt x="10405" y="10145"/>
                  </a:cubicBezTo>
                  <a:cubicBezTo>
                    <a:pt x="10576" y="9974"/>
                    <a:pt x="10737" y="9786"/>
                    <a:pt x="10880" y="9594"/>
                  </a:cubicBezTo>
                  <a:cubicBezTo>
                    <a:pt x="10946" y="9505"/>
                    <a:pt x="10930" y="9383"/>
                    <a:pt x="10841" y="9316"/>
                  </a:cubicBezTo>
                  <a:cubicBezTo>
                    <a:pt x="10806" y="9292"/>
                    <a:pt x="10766" y="9280"/>
                    <a:pt x="10726" y="9280"/>
                  </a:cubicBezTo>
                  <a:cubicBezTo>
                    <a:pt x="10665" y="9280"/>
                    <a:pt x="10605" y="9308"/>
                    <a:pt x="10565" y="9362"/>
                  </a:cubicBezTo>
                  <a:cubicBezTo>
                    <a:pt x="10433" y="9538"/>
                    <a:pt x="10288" y="9709"/>
                    <a:pt x="10129" y="9864"/>
                  </a:cubicBezTo>
                  <a:cubicBezTo>
                    <a:pt x="9493" y="10505"/>
                    <a:pt x="8692" y="10930"/>
                    <a:pt x="7814" y="11101"/>
                  </a:cubicBezTo>
                  <a:lnTo>
                    <a:pt x="8819" y="10096"/>
                  </a:lnTo>
                  <a:cubicBezTo>
                    <a:pt x="9184" y="9726"/>
                    <a:pt x="9388" y="9240"/>
                    <a:pt x="9388" y="8714"/>
                  </a:cubicBezTo>
                  <a:cubicBezTo>
                    <a:pt x="9388" y="8510"/>
                    <a:pt x="9426" y="8311"/>
                    <a:pt x="9505" y="8123"/>
                  </a:cubicBezTo>
                  <a:cubicBezTo>
                    <a:pt x="9587" y="7929"/>
                    <a:pt x="9698" y="7764"/>
                    <a:pt x="9841" y="7615"/>
                  </a:cubicBezTo>
                  <a:lnTo>
                    <a:pt x="11400" y="6057"/>
                  </a:lnTo>
                  <a:lnTo>
                    <a:pt x="11400" y="6057"/>
                  </a:lnTo>
                  <a:cubicBezTo>
                    <a:pt x="11527" y="6924"/>
                    <a:pt x="11394" y="7819"/>
                    <a:pt x="11007" y="8626"/>
                  </a:cubicBezTo>
                  <a:cubicBezTo>
                    <a:pt x="10958" y="8725"/>
                    <a:pt x="11002" y="8842"/>
                    <a:pt x="11101" y="8891"/>
                  </a:cubicBezTo>
                  <a:cubicBezTo>
                    <a:pt x="11129" y="8903"/>
                    <a:pt x="11157" y="8908"/>
                    <a:pt x="11183" y="8908"/>
                  </a:cubicBezTo>
                  <a:cubicBezTo>
                    <a:pt x="11256" y="8908"/>
                    <a:pt x="11328" y="8870"/>
                    <a:pt x="11361" y="8798"/>
                  </a:cubicBezTo>
                  <a:cubicBezTo>
                    <a:pt x="11968" y="7521"/>
                    <a:pt x="11996" y="6052"/>
                    <a:pt x="11438" y="4753"/>
                  </a:cubicBezTo>
                  <a:cubicBezTo>
                    <a:pt x="11433" y="4736"/>
                    <a:pt x="11422" y="4720"/>
                    <a:pt x="11410" y="4708"/>
                  </a:cubicBezTo>
                  <a:cubicBezTo>
                    <a:pt x="11742" y="4305"/>
                    <a:pt x="12045" y="3925"/>
                    <a:pt x="12317" y="3560"/>
                  </a:cubicBezTo>
                  <a:cubicBezTo>
                    <a:pt x="12808" y="2902"/>
                    <a:pt x="13162" y="2349"/>
                    <a:pt x="13378" y="1908"/>
                  </a:cubicBezTo>
                  <a:cubicBezTo>
                    <a:pt x="13511" y="1637"/>
                    <a:pt x="13909" y="819"/>
                    <a:pt x="13366" y="278"/>
                  </a:cubicBezTo>
                  <a:cubicBezTo>
                    <a:pt x="13160" y="67"/>
                    <a:pt x="12908" y="1"/>
                    <a:pt x="12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4167246" y="4190750"/>
              <a:ext cx="48075" cy="44183"/>
            </a:xfrm>
            <a:custGeom>
              <a:avLst/>
              <a:gdLst/>
              <a:ahLst/>
              <a:cxnLst/>
              <a:rect l="l" t="t" r="r" b="b"/>
              <a:pathLst>
                <a:path w="1791" h="1646" extrusionOk="0">
                  <a:moveTo>
                    <a:pt x="1167" y="391"/>
                  </a:moveTo>
                  <a:cubicBezTo>
                    <a:pt x="1206" y="391"/>
                    <a:pt x="1239" y="403"/>
                    <a:pt x="1255" y="419"/>
                  </a:cubicBezTo>
                  <a:cubicBezTo>
                    <a:pt x="1326" y="490"/>
                    <a:pt x="1272" y="755"/>
                    <a:pt x="1028" y="999"/>
                  </a:cubicBezTo>
                  <a:cubicBezTo>
                    <a:pt x="907" y="1120"/>
                    <a:pt x="769" y="1209"/>
                    <a:pt x="642" y="1242"/>
                  </a:cubicBezTo>
                  <a:cubicBezTo>
                    <a:pt x="605" y="1252"/>
                    <a:pt x="570" y="1256"/>
                    <a:pt x="540" y="1256"/>
                  </a:cubicBezTo>
                  <a:cubicBezTo>
                    <a:pt x="500" y="1256"/>
                    <a:pt x="468" y="1248"/>
                    <a:pt x="448" y="1231"/>
                  </a:cubicBezTo>
                  <a:cubicBezTo>
                    <a:pt x="421" y="1198"/>
                    <a:pt x="415" y="1127"/>
                    <a:pt x="438" y="1038"/>
                  </a:cubicBezTo>
                  <a:cubicBezTo>
                    <a:pt x="471" y="911"/>
                    <a:pt x="559" y="767"/>
                    <a:pt x="681" y="651"/>
                  </a:cubicBezTo>
                  <a:cubicBezTo>
                    <a:pt x="857" y="469"/>
                    <a:pt x="1051" y="391"/>
                    <a:pt x="1167" y="391"/>
                  </a:cubicBezTo>
                  <a:close/>
                  <a:moveTo>
                    <a:pt x="1166" y="1"/>
                  </a:moveTo>
                  <a:cubicBezTo>
                    <a:pt x="926" y="1"/>
                    <a:pt x="646" y="130"/>
                    <a:pt x="405" y="375"/>
                  </a:cubicBezTo>
                  <a:cubicBezTo>
                    <a:pt x="232" y="541"/>
                    <a:pt x="112" y="739"/>
                    <a:pt x="61" y="938"/>
                  </a:cubicBezTo>
                  <a:cubicBezTo>
                    <a:pt x="0" y="1165"/>
                    <a:pt x="40" y="1375"/>
                    <a:pt x="173" y="1507"/>
                  </a:cubicBezTo>
                  <a:cubicBezTo>
                    <a:pt x="265" y="1601"/>
                    <a:pt x="393" y="1645"/>
                    <a:pt x="543" y="1645"/>
                  </a:cubicBezTo>
                  <a:cubicBezTo>
                    <a:pt x="604" y="1645"/>
                    <a:pt x="675" y="1640"/>
                    <a:pt x="742" y="1617"/>
                  </a:cubicBezTo>
                  <a:cubicBezTo>
                    <a:pt x="935" y="1568"/>
                    <a:pt x="1139" y="1446"/>
                    <a:pt x="1305" y="1275"/>
                  </a:cubicBezTo>
                  <a:cubicBezTo>
                    <a:pt x="1691" y="888"/>
                    <a:pt x="1790" y="403"/>
                    <a:pt x="1537" y="143"/>
                  </a:cubicBezTo>
                  <a:cubicBezTo>
                    <a:pt x="1440" y="47"/>
                    <a:pt x="1310"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4089996" y="4307645"/>
              <a:ext cx="11596" cy="10630"/>
            </a:xfrm>
            <a:custGeom>
              <a:avLst/>
              <a:gdLst/>
              <a:ahLst/>
              <a:cxnLst/>
              <a:rect l="l" t="t" r="r" b="b"/>
              <a:pathLst>
                <a:path w="432" h="396" extrusionOk="0">
                  <a:moveTo>
                    <a:pt x="217" y="0"/>
                  </a:moveTo>
                  <a:cubicBezTo>
                    <a:pt x="167" y="0"/>
                    <a:pt x="116" y="20"/>
                    <a:pt x="78" y="59"/>
                  </a:cubicBezTo>
                  <a:cubicBezTo>
                    <a:pt x="1" y="136"/>
                    <a:pt x="1" y="258"/>
                    <a:pt x="78" y="335"/>
                  </a:cubicBezTo>
                  <a:cubicBezTo>
                    <a:pt x="116" y="373"/>
                    <a:pt x="166" y="396"/>
                    <a:pt x="216" y="396"/>
                  </a:cubicBezTo>
                  <a:cubicBezTo>
                    <a:pt x="266" y="396"/>
                    <a:pt x="315" y="373"/>
                    <a:pt x="353" y="335"/>
                  </a:cubicBezTo>
                  <a:cubicBezTo>
                    <a:pt x="432" y="258"/>
                    <a:pt x="432" y="136"/>
                    <a:pt x="353" y="59"/>
                  </a:cubicBezTo>
                  <a:cubicBezTo>
                    <a:pt x="318" y="20"/>
                    <a:pt x="268"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102611" y="4303351"/>
              <a:ext cx="11730" cy="10495"/>
            </a:xfrm>
            <a:custGeom>
              <a:avLst/>
              <a:gdLst/>
              <a:ahLst/>
              <a:cxnLst/>
              <a:rect l="l" t="t" r="r" b="b"/>
              <a:pathLst>
                <a:path w="437" h="391" extrusionOk="0">
                  <a:moveTo>
                    <a:pt x="221" y="1"/>
                  </a:moveTo>
                  <a:cubicBezTo>
                    <a:pt x="171" y="1"/>
                    <a:pt x="121" y="20"/>
                    <a:pt x="82" y="59"/>
                  </a:cubicBezTo>
                  <a:lnTo>
                    <a:pt x="77" y="59"/>
                  </a:lnTo>
                  <a:cubicBezTo>
                    <a:pt x="0" y="135"/>
                    <a:pt x="5" y="257"/>
                    <a:pt x="77" y="334"/>
                  </a:cubicBezTo>
                  <a:cubicBezTo>
                    <a:pt x="115" y="373"/>
                    <a:pt x="166" y="390"/>
                    <a:pt x="215" y="390"/>
                  </a:cubicBezTo>
                  <a:cubicBezTo>
                    <a:pt x="271" y="390"/>
                    <a:pt x="320" y="373"/>
                    <a:pt x="359" y="334"/>
                  </a:cubicBezTo>
                  <a:cubicBezTo>
                    <a:pt x="436" y="257"/>
                    <a:pt x="436" y="135"/>
                    <a:pt x="359" y="59"/>
                  </a:cubicBezTo>
                  <a:cubicBezTo>
                    <a:pt x="320" y="20"/>
                    <a:pt x="271"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4094586" y="4189757"/>
              <a:ext cx="11596" cy="10603"/>
            </a:xfrm>
            <a:custGeom>
              <a:avLst/>
              <a:gdLst/>
              <a:ahLst/>
              <a:cxnLst/>
              <a:rect l="l" t="t" r="r" b="b"/>
              <a:pathLst>
                <a:path w="432" h="395" extrusionOk="0">
                  <a:moveTo>
                    <a:pt x="218" y="0"/>
                  </a:moveTo>
                  <a:cubicBezTo>
                    <a:pt x="167" y="0"/>
                    <a:pt x="116" y="19"/>
                    <a:pt x="78" y="58"/>
                  </a:cubicBezTo>
                  <a:lnTo>
                    <a:pt x="78" y="63"/>
                  </a:lnTo>
                  <a:cubicBezTo>
                    <a:pt x="1" y="136"/>
                    <a:pt x="1" y="262"/>
                    <a:pt x="78" y="340"/>
                  </a:cubicBezTo>
                  <a:cubicBezTo>
                    <a:pt x="116" y="373"/>
                    <a:pt x="167" y="395"/>
                    <a:pt x="216" y="395"/>
                  </a:cubicBezTo>
                  <a:cubicBezTo>
                    <a:pt x="266" y="395"/>
                    <a:pt x="315" y="373"/>
                    <a:pt x="353" y="340"/>
                  </a:cubicBezTo>
                  <a:cubicBezTo>
                    <a:pt x="432" y="262"/>
                    <a:pt x="432" y="136"/>
                    <a:pt x="353" y="58"/>
                  </a:cubicBezTo>
                  <a:cubicBezTo>
                    <a:pt x="318" y="19"/>
                    <a:pt x="268" y="0"/>
                    <a:pt x="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244228" y="4296667"/>
              <a:ext cx="11730" cy="10469"/>
            </a:xfrm>
            <a:custGeom>
              <a:avLst/>
              <a:gdLst/>
              <a:ahLst/>
              <a:cxnLst/>
              <a:rect l="l" t="t" r="r" b="b"/>
              <a:pathLst>
                <a:path w="437" h="390" extrusionOk="0">
                  <a:moveTo>
                    <a:pt x="219" y="1"/>
                  </a:moveTo>
                  <a:cubicBezTo>
                    <a:pt x="169" y="1"/>
                    <a:pt x="119" y="20"/>
                    <a:pt x="83" y="58"/>
                  </a:cubicBezTo>
                  <a:lnTo>
                    <a:pt x="77" y="58"/>
                  </a:lnTo>
                  <a:cubicBezTo>
                    <a:pt x="1" y="136"/>
                    <a:pt x="1" y="257"/>
                    <a:pt x="77" y="335"/>
                  </a:cubicBezTo>
                  <a:cubicBezTo>
                    <a:pt x="116" y="374"/>
                    <a:pt x="166" y="390"/>
                    <a:pt x="215" y="390"/>
                  </a:cubicBezTo>
                  <a:cubicBezTo>
                    <a:pt x="266" y="390"/>
                    <a:pt x="321" y="374"/>
                    <a:pt x="360" y="335"/>
                  </a:cubicBezTo>
                  <a:cubicBezTo>
                    <a:pt x="432" y="257"/>
                    <a:pt x="437" y="136"/>
                    <a:pt x="360" y="58"/>
                  </a:cubicBezTo>
                  <a:cubicBezTo>
                    <a:pt x="321" y="20"/>
                    <a:pt x="270"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310500" y="4203741"/>
              <a:ext cx="10576" cy="12482"/>
            </a:xfrm>
            <a:custGeom>
              <a:avLst/>
              <a:gdLst/>
              <a:ahLst/>
              <a:cxnLst/>
              <a:rect l="l" t="t" r="r" b="b"/>
              <a:pathLst>
                <a:path w="394" h="465" extrusionOk="0">
                  <a:moveTo>
                    <a:pt x="200" y="1"/>
                  </a:moveTo>
                  <a:cubicBezTo>
                    <a:pt x="90" y="1"/>
                    <a:pt x="1" y="90"/>
                    <a:pt x="1" y="194"/>
                  </a:cubicBezTo>
                  <a:lnTo>
                    <a:pt x="1" y="266"/>
                  </a:lnTo>
                  <a:cubicBezTo>
                    <a:pt x="1" y="377"/>
                    <a:pt x="90" y="465"/>
                    <a:pt x="200" y="465"/>
                  </a:cubicBezTo>
                  <a:cubicBezTo>
                    <a:pt x="306" y="465"/>
                    <a:pt x="393" y="377"/>
                    <a:pt x="393" y="271"/>
                  </a:cubicBezTo>
                  <a:lnTo>
                    <a:pt x="393" y="200"/>
                  </a:lnTo>
                  <a:cubicBezTo>
                    <a:pt x="393" y="90"/>
                    <a:pt x="311"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310500" y="4223175"/>
              <a:ext cx="10576" cy="12482"/>
            </a:xfrm>
            <a:custGeom>
              <a:avLst/>
              <a:gdLst/>
              <a:ahLst/>
              <a:cxnLst/>
              <a:rect l="l" t="t" r="r" b="b"/>
              <a:pathLst>
                <a:path w="394" h="465" extrusionOk="0">
                  <a:moveTo>
                    <a:pt x="194" y="1"/>
                  </a:moveTo>
                  <a:cubicBezTo>
                    <a:pt x="90" y="1"/>
                    <a:pt x="1" y="90"/>
                    <a:pt x="1" y="194"/>
                  </a:cubicBezTo>
                  <a:lnTo>
                    <a:pt x="1" y="266"/>
                  </a:lnTo>
                  <a:cubicBezTo>
                    <a:pt x="1" y="376"/>
                    <a:pt x="90" y="465"/>
                    <a:pt x="194" y="465"/>
                  </a:cubicBezTo>
                  <a:cubicBezTo>
                    <a:pt x="306" y="465"/>
                    <a:pt x="393" y="376"/>
                    <a:pt x="393" y="271"/>
                  </a:cubicBezTo>
                  <a:lnTo>
                    <a:pt x="393" y="200"/>
                  </a:lnTo>
                  <a:cubicBezTo>
                    <a:pt x="393" y="90"/>
                    <a:pt x="306"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319250" y="4214424"/>
              <a:ext cx="12509" cy="10576"/>
            </a:xfrm>
            <a:custGeom>
              <a:avLst/>
              <a:gdLst/>
              <a:ahLst/>
              <a:cxnLst/>
              <a:rect l="l" t="t" r="r" b="b"/>
              <a:pathLst>
                <a:path w="466" h="394" extrusionOk="0">
                  <a:moveTo>
                    <a:pt x="200" y="1"/>
                  </a:moveTo>
                  <a:cubicBezTo>
                    <a:pt x="90" y="1"/>
                    <a:pt x="1" y="90"/>
                    <a:pt x="1" y="194"/>
                  </a:cubicBezTo>
                  <a:cubicBezTo>
                    <a:pt x="1" y="304"/>
                    <a:pt x="90" y="393"/>
                    <a:pt x="195" y="393"/>
                  </a:cubicBezTo>
                  <a:lnTo>
                    <a:pt x="271" y="393"/>
                  </a:lnTo>
                  <a:cubicBezTo>
                    <a:pt x="378" y="393"/>
                    <a:pt x="465" y="304"/>
                    <a:pt x="465" y="200"/>
                  </a:cubicBezTo>
                  <a:cubicBezTo>
                    <a:pt x="465" y="90"/>
                    <a:pt x="378"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299817" y="4214424"/>
              <a:ext cx="12509" cy="10576"/>
            </a:xfrm>
            <a:custGeom>
              <a:avLst/>
              <a:gdLst/>
              <a:ahLst/>
              <a:cxnLst/>
              <a:rect l="l" t="t" r="r" b="b"/>
              <a:pathLst>
                <a:path w="466" h="394" extrusionOk="0">
                  <a:moveTo>
                    <a:pt x="200" y="1"/>
                  </a:moveTo>
                  <a:cubicBezTo>
                    <a:pt x="90" y="1"/>
                    <a:pt x="1" y="90"/>
                    <a:pt x="1" y="194"/>
                  </a:cubicBezTo>
                  <a:cubicBezTo>
                    <a:pt x="1" y="304"/>
                    <a:pt x="90" y="393"/>
                    <a:pt x="195" y="393"/>
                  </a:cubicBezTo>
                  <a:lnTo>
                    <a:pt x="266" y="393"/>
                  </a:lnTo>
                  <a:cubicBezTo>
                    <a:pt x="378" y="393"/>
                    <a:pt x="465" y="304"/>
                    <a:pt x="465" y="194"/>
                  </a:cubicBezTo>
                  <a:cubicBezTo>
                    <a:pt x="465" y="90"/>
                    <a:pt x="378"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034648" y="4143106"/>
              <a:ext cx="10710" cy="12482"/>
            </a:xfrm>
            <a:custGeom>
              <a:avLst/>
              <a:gdLst/>
              <a:ahLst/>
              <a:cxnLst/>
              <a:rect l="l" t="t" r="r" b="b"/>
              <a:pathLst>
                <a:path w="399" h="465" extrusionOk="0">
                  <a:moveTo>
                    <a:pt x="200" y="0"/>
                  </a:moveTo>
                  <a:cubicBezTo>
                    <a:pt x="95" y="0"/>
                    <a:pt x="7" y="89"/>
                    <a:pt x="7" y="194"/>
                  </a:cubicBezTo>
                  <a:lnTo>
                    <a:pt x="1" y="265"/>
                  </a:lnTo>
                  <a:cubicBezTo>
                    <a:pt x="1" y="376"/>
                    <a:pt x="89" y="459"/>
                    <a:pt x="200" y="464"/>
                  </a:cubicBezTo>
                  <a:cubicBezTo>
                    <a:pt x="306" y="464"/>
                    <a:pt x="393" y="376"/>
                    <a:pt x="393" y="265"/>
                  </a:cubicBezTo>
                  <a:lnTo>
                    <a:pt x="398" y="194"/>
                  </a:lnTo>
                  <a:cubicBezTo>
                    <a:pt x="398" y="89"/>
                    <a:pt x="311" y="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034648" y="4162540"/>
              <a:ext cx="10576" cy="12482"/>
            </a:xfrm>
            <a:custGeom>
              <a:avLst/>
              <a:gdLst/>
              <a:ahLst/>
              <a:cxnLst/>
              <a:rect l="l" t="t" r="r" b="b"/>
              <a:pathLst>
                <a:path w="394" h="465" extrusionOk="0">
                  <a:moveTo>
                    <a:pt x="200" y="0"/>
                  </a:moveTo>
                  <a:cubicBezTo>
                    <a:pt x="89" y="0"/>
                    <a:pt x="1" y="89"/>
                    <a:pt x="1" y="194"/>
                  </a:cubicBezTo>
                  <a:lnTo>
                    <a:pt x="1" y="265"/>
                  </a:lnTo>
                  <a:cubicBezTo>
                    <a:pt x="1" y="376"/>
                    <a:pt x="89" y="464"/>
                    <a:pt x="194" y="464"/>
                  </a:cubicBezTo>
                  <a:lnTo>
                    <a:pt x="200" y="464"/>
                  </a:lnTo>
                  <a:cubicBezTo>
                    <a:pt x="306" y="464"/>
                    <a:pt x="393" y="376"/>
                    <a:pt x="393" y="265"/>
                  </a:cubicBezTo>
                  <a:lnTo>
                    <a:pt x="393" y="194"/>
                  </a:lnTo>
                  <a:cubicBezTo>
                    <a:pt x="393" y="89"/>
                    <a:pt x="306" y="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043399" y="4153789"/>
              <a:ext cx="12482" cy="10549"/>
            </a:xfrm>
            <a:custGeom>
              <a:avLst/>
              <a:gdLst/>
              <a:ahLst/>
              <a:cxnLst/>
              <a:rect l="l" t="t" r="r" b="b"/>
              <a:pathLst>
                <a:path w="465" h="393" extrusionOk="0">
                  <a:moveTo>
                    <a:pt x="200" y="0"/>
                  </a:moveTo>
                  <a:cubicBezTo>
                    <a:pt x="95" y="0"/>
                    <a:pt x="1" y="89"/>
                    <a:pt x="1" y="194"/>
                  </a:cubicBezTo>
                  <a:cubicBezTo>
                    <a:pt x="1" y="304"/>
                    <a:pt x="90" y="393"/>
                    <a:pt x="200" y="393"/>
                  </a:cubicBezTo>
                  <a:lnTo>
                    <a:pt x="271" y="393"/>
                  </a:lnTo>
                  <a:cubicBezTo>
                    <a:pt x="377" y="393"/>
                    <a:pt x="465" y="304"/>
                    <a:pt x="465" y="199"/>
                  </a:cubicBezTo>
                  <a:cubicBezTo>
                    <a:pt x="465" y="89"/>
                    <a:pt x="383"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023965" y="4153628"/>
              <a:ext cx="12482" cy="10576"/>
            </a:xfrm>
            <a:custGeom>
              <a:avLst/>
              <a:gdLst/>
              <a:ahLst/>
              <a:cxnLst/>
              <a:rect l="l" t="t" r="r" b="b"/>
              <a:pathLst>
                <a:path w="465" h="394" extrusionOk="0">
                  <a:moveTo>
                    <a:pt x="200" y="1"/>
                  </a:moveTo>
                  <a:cubicBezTo>
                    <a:pt x="90" y="1"/>
                    <a:pt x="1" y="90"/>
                    <a:pt x="1" y="200"/>
                  </a:cubicBezTo>
                  <a:cubicBezTo>
                    <a:pt x="1" y="304"/>
                    <a:pt x="90" y="393"/>
                    <a:pt x="200" y="393"/>
                  </a:cubicBezTo>
                  <a:lnTo>
                    <a:pt x="273" y="393"/>
                  </a:lnTo>
                  <a:cubicBezTo>
                    <a:pt x="377" y="393"/>
                    <a:pt x="465" y="310"/>
                    <a:pt x="465" y="200"/>
                  </a:cubicBezTo>
                  <a:cubicBezTo>
                    <a:pt x="465" y="95"/>
                    <a:pt x="377" y="6"/>
                    <a:pt x="273" y="6"/>
                  </a:cubicBezTo>
                  <a:lnTo>
                    <a:pt x="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4113858" y="4400732"/>
              <a:ext cx="10549" cy="12482"/>
            </a:xfrm>
            <a:custGeom>
              <a:avLst/>
              <a:gdLst/>
              <a:ahLst/>
              <a:cxnLst/>
              <a:rect l="l" t="t" r="r" b="b"/>
              <a:pathLst>
                <a:path w="393" h="465" extrusionOk="0">
                  <a:moveTo>
                    <a:pt x="199" y="0"/>
                  </a:moveTo>
                  <a:cubicBezTo>
                    <a:pt x="94" y="0"/>
                    <a:pt x="0" y="88"/>
                    <a:pt x="0" y="193"/>
                  </a:cubicBezTo>
                  <a:lnTo>
                    <a:pt x="0" y="266"/>
                  </a:lnTo>
                  <a:cubicBezTo>
                    <a:pt x="0" y="376"/>
                    <a:pt x="89" y="464"/>
                    <a:pt x="199" y="464"/>
                  </a:cubicBezTo>
                  <a:cubicBezTo>
                    <a:pt x="305" y="464"/>
                    <a:pt x="393" y="376"/>
                    <a:pt x="393" y="271"/>
                  </a:cubicBezTo>
                  <a:lnTo>
                    <a:pt x="393" y="199"/>
                  </a:lnTo>
                  <a:cubicBezTo>
                    <a:pt x="393" y="88"/>
                    <a:pt x="310" y="0"/>
                    <a:pt x="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4113858" y="4420139"/>
              <a:ext cx="10549" cy="12482"/>
            </a:xfrm>
            <a:custGeom>
              <a:avLst/>
              <a:gdLst/>
              <a:ahLst/>
              <a:cxnLst/>
              <a:rect l="l" t="t" r="r" b="b"/>
              <a:pathLst>
                <a:path w="393" h="465" extrusionOk="0">
                  <a:moveTo>
                    <a:pt x="194" y="0"/>
                  </a:moveTo>
                  <a:cubicBezTo>
                    <a:pt x="89" y="0"/>
                    <a:pt x="0" y="89"/>
                    <a:pt x="0" y="194"/>
                  </a:cubicBezTo>
                  <a:lnTo>
                    <a:pt x="0" y="265"/>
                  </a:lnTo>
                  <a:cubicBezTo>
                    <a:pt x="0" y="377"/>
                    <a:pt x="89" y="464"/>
                    <a:pt x="194" y="464"/>
                  </a:cubicBezTo>
                  <a:cubicBezTo>
                    <a:pt x="305" y="464"/>
                    <a:pt x="393" y="377"/>
                    <a:pt x="393" y="272"/>
                  </a:cubicBezTo>
                  <a:lnTo>
                    <a:pt x="393" y="199"/>
                  </a:lnTo>
                  <a:cubicBezTo>
                    <a:pt x="393" y="89"/>
                    <a:pt x="305" y="0"/>
                    <a:pt x="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4122608" y="4411415"/>
              <a:ext cx="12482" cy="10522"/>
            </a:xfrm>
            <a:custGeom>
              <a:avLst/>
              <a:gdLst/>
              <a:ahLst/>
              <a:cxnLst/>
              <a:rect l="l" t="t" r="r" b="b"/>
              <a:pathLst>
                <a:path w="465" h="392" extrusionOk="0">
                  <a:moveTo>
                    <a:pt x="199" y="0"/>
                  </a:moveTo>
                  <a:cubicBezTo>
                    <a:pt x="89" y="0"/>
                    <a:pt x="0" y="88"/>
                    <a:pt x="0" y="192"/>
                  </a:cubicBezTo>
                  <a:cubicBezTo>
                    <a:pt x="0" y="304"/>
                    <a:pt x="89" y="391"/>
                    <a:pt x="199" y="391"/>
                  </a:cubicBezTo>
                  <a:lnTo>
                    <a:pt x="271" y="391"/>
                  </a:lnTo>
                  <a:cubicBezTo>
                    <a:pt x="377" y="391"/>
                    <a:pt x="464" y="304"/>
                    <a:pt x="464" y="199"/>
                  </a:cubicBezTo>
                  <a:cubicBezTo>
                    <a:pt x="464" y="88"/>
                    <a:pt x="377"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4103175" y="4411415"/>
              <a:ext cx="12482" cy="10522"/>
            </a:xfrm>
            <a:custGeom>
              <a:avLst/>
              <a:gdLst/>
              <a:ahLst/>
              <a:cxnLst/>
              <a:rect l="l" t="t" r="r" b="b"/>
              <a:pathLst>
                <a:path w="465" h="392" extrusionOk="0">
                  <a:moveTo>
                    <a:pt x="199" y="0"/>
                  </a:moveTo>
                  <a:cubicBezTo>
                    <a:pt x="89" y="0"/>
                    <a:pt x="0" y="82"/>
                    <a:pt x="0" y="192"/>
                  </a:cubicBezTo>
                  <a:cubicBezTo>
                    <a:pt x="0" y="304"/>
                    <a:pt x="89" y="391"/>
                    <a:pt x="194" y="391"/>
                  </a:cubicBezTo>
                  <a:lnTo>
                    <a:pt x="272" y="391"/>
                  </a:lnTo>
                  <a:cubicBezTo>
                    <a:pt x="377" y="391"/>
                    <a:pt x="464" y="304"/>
                    <a:pt x="464" y="192"/>
                  </a:cubicBezTo>
                  <a:cubicBezTo>
                    <a:pt x="464" y="88"/>
                    <a:pt x="377" y="0"/>
                    <a:pt x="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4068334" y="4129149"/>
              <a:ext cx="10549" cy="12482"/>
            </a:xfrm>
            <a:custGeom>
              <a:avLst/>
              <a:gdLst/>
              <a:ahLst/>
              <a:cxnLst/>
              <a:rect l="l" t="t" r="r" b="b"/>
              <a:pathLst>
                <a:path w="393" h="465" extrusionOk="0">
                  <a:moveTo>
                    <a:pt x="199" y="0"/>
                  </a:moveTo>
                  <a:cubicBezTo>
                    <a:pt x="89" y="0"/>
                    <a:pt x="0" y="89"/>
                    <a:pt x="0" y="194"/>
                  </a:cubicBezTo>
                  <a:lnTo>
                    <a:pt x="0" y="266"/>
                  </a:lnTo>
                  <a:cubicBezTo>
                    <a:pt x="0" y="377"/>
                    <a:pt x="89" y="465"/>
                    <a:pt x="194" y="465"/>
                  </a:cubicBezTo>
                  <a:lnTo>
                    <a:pt x="199" y="465"/>
                  </a:lnTo>
                  <a:cubicBezTo>
                    <a:pt x="304" y="465"/>
                    <a:pt x="393" y="377"/>
                    <a:pt x="393" y="266"/>
                  </a:cubicBezTo>
                  <a:lnTo>
                    <a:pt x="393" y="194"/>
                  </a:lnTo>
                  <a:cubicBezTo>
                    <a:pt x="393" y="89"/>
                    <a:pt x="304" y="0"/>
                    <a:pt x="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4068334" y="4148582"/>
              <a:ext cx="10549" cy="12482"/>
            </a:xfrm>
            <a:custGeom>
              <a:avLst/>
              <a:gdLst/>
              <a:ahLst/>
              <a:cxnLst/>
              <a:rect l="l" t="t" r="r" b="b"/>
              <a:pathLst>
                <a:path w="393" h="465" extrusionOk="0">
                  <a:moveTo>
                    <a:pt x="194" y="0"/>
                  </a:moveTo>
                  <a:cubicBezTo>
                    <a:pt x="89" y="0"/>
                    <a:pt x="0" y="89"/>
                    <a:pt x="0" y="194"/>
                  </a:cubicBezTo>
                  <a:lnTo>
                    <a:pt x="0" y="266"/>
                  </a:lnTo>
                  <a:cubicBezTo>
                    <a:pt x="0" y="377"/>
                    <a:pt x="84" y="465"/>
                    <a:pt x="194" y="465"/>
                  </a:cubicBezTo>
                  <a:cubicBezTo>
                    <a:pt x="304" y="465"/>
                    <a:pt x="393" y="377"/>
                    <a:pt x="393" y="266"/>
                  </a:cubicBezTo>
                  <a:lnTo>
                    <a:pt x="393" y="199"/>
                  </a:lnTo>
                  <a:cubicBezTo>
                    <a:pt x="393" y="89"/>
                    <a:pt x="304" y="0"/>
                    <a:pt x="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4077085" y="4139832"/>
              <a:ext cx="12482" cy="10549"/>
            </a:xfrm>
            <a:custGeom>
              <a:avLst/>
              <a:gdLst/>
              <a:ahLst/>
              <a:cxnLst/>
              <a:rect l="l" t="t" r="r" b="b"/>
              <a:pathLst>
                <a:path w="465" h="393" extrusionOk="0">
                  <a:moveTo>
                    <a:pt x="199" y="0"/>
                  </a:moveTo>
                  <a:cubicBezTo>
                    <a:pt x="89" y="0"/>
                    <a:pt x="0" y="89"/>
                    <a:pt x="0" y="194"/>
                  </a:cubicBezTo>
                  <a:cubicBezTo>
                    <a:pt x="0" y="305"/>
                    <a:pt x="89" y="393"/>
                    <a:pt x="194" y="393"/>
                  </a:cubicBezTo>
                  <a:lnTo>
                    <a:pt x="266" y="393"/>
                  </a:lnTo>
                  <a:cubicBezTo>
                    <a:pt x="376" y="393"/>
                    <a:pt x="464" y="305"/>
                    <a:pt x="464" y="199"/>
                  </a:cubicBezTo>
                  <a:cubicBezTo>
                    <a:pt x="464" y="89"/>
                    <a:pt x="376"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4057652" y="4139832"/>
              <a:ext cx="12482" cy="10549"/>
            </a:xfrm>
            <a:custGeom>
              <a:avLst/>
              <a:gdLst/>
              <a:ahLst/>
              <a:cxnLst/>
              <a:rect l="l" t="t" r="r" b="b"/>
              <a:pathLst>
                <a:path w="465" h="393" extrusionOk="0">
                  <a:moveTo>
                    <a:pt x="199" y="0"/>
                  </a:moveTo>
                  <a:cubicBezTo>
                    <a:pt x="89" y="0"/>
                    <a:pt x="0" y="84"/>
                    <a:pt x="0" y="194"/>
                  </a:cubicBezTo>
                  <a:cubicBezTo>
                    <a:pt x="0" y="299"/>
                    <a:pt x="89" y="387"/>
                    <a:pt x="194" y="387"/>
                  </a:cubicBezTo>
                  <a:lnTo>
                    <a:pt x="265" y="393"/>
                  </a:lnTo>
                  <a:cubicBezTo>
                    <a:pt x="377" y="393"/>
                    <a:pt x="464" y="305"/>
                    <a:pt x="464" y="194"/>
                  </a:cubicBezTo>
                  <a:cubicBezTo>
                    <a:pt x="464" y="89"/>
                    <a:pt x="377"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002036" y="4415629"/>
              <a:ext cx="11596" cy="10603"/>
            </a:xfrm>
            <a:custGeom>
              <a:avLst/>
              <a:gdLst/>
              <a:ahLst/>
              <a:cxnLst/>
              <a:rect l="l" t="t" r="r" b="b"/>
              <a:pathLst>
                <a:path w="432" h="395" extrusionOk="0">
                  <a:moveTo>
                    <a:pt x="216" y="0"/>
                  </a:moveTo>
                  <a:cubicBezTo>
                    <a:pt x="166" y="0"/>
                    <a:pt x="116" y="20"/>
                    <a:pt x="78" y="58"/>
                  </a:cubicBezTo>
                  <a:lnTo>
                    <a:pt x="78" y="63"/>
                  </a:lnTo>
                  <a:cubicBezTo>
                    <a:pt x="1" y="135"/>
                    <a:pt x="1" y="262"/>
                    <a:pt x="78" y="340"/>
                  </a:cubicBezTo>
                  <a:cubicBezTo>
                    <a:pt x="116" y="374"/>
                    <a:pt x="167" y="395"/>
                    <a:pt x="216" y="395"/>
                  </a:cubicBezTo>
                  <a:cubicBezTo>
                    <a:pt x="266" y="395"/>
                    <a:pt x="315" y="374"/>
                    <a:pt x="354" y="334"/>
                  </a:cubicBezTo>
                  <a:cubicBezTo>
                    <a:pt x="432" y="262"/>
                    <a:pt x="432" y="135"/>
                    <a:pt x="354" y="58"/>
                  </a:cubicBezTo>
                  <a:cubicBezTo>
                    <a:pt x="315" y="20"/>
                    <a:pt x="265"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015966" y="4418448"/>
              <a:ext cx="11784" cy="10603"/>
            </a:xfrm>
            <a:custGeom>
              <a:avLst/>
              <a:gdLst/>
              <a:ahLst/>
              <a:cxnLst/>
              <a:rect l="l" t="t" r="r" b="b"/>
              <a:pathLst>
                <a:path w="439" h="395" extrusionOk="0">
                  <a:moveTo>
                    <a:pt x="222" y="0"/>
                  </a:moveTo>
                  <a:cubicBezTo>
                    <a:pt x="172" y="0"/>
                    <a:pt x="122" y="19"/>
                    <a:pt x="84" y="58"/>
                  </a:cubicBezTo>
                  <a:lnTo>
                    <a:pt x="79" y="58"/>
                  </a:lnTo>
                  <a:cubicBezTo>
                    <a:pt x="0" y="136"/>
                    <a:pt x="7" y="262"/>
                    <a:pt x="79" y="340"/>
                  </a:cubicBezTo>
                  <a:cubicBezTo>
                    <a:pt x="117" y="373"/>
                    <a:pt x="166" y="395"/>
                    <a:pt x="222" y="395"/>
                  </a:cubicBezTo>
                  <a:cubicBezTo>
                    <a:pt x="272" y="395"/>
                    <a:pt x="321" y="373"/>
                    <a:pt x="360" y="335"/>
                  </a:cubicBezTo>
                  <a:cubicBezTo>
                    <a:pt x="438" y="262"/>
                    <a:pt x="438" y="136"/>
                    <a:pt x="360" y="58"/>
                  </a:cubicBezTo>
                  <a:cubicBezTo>
                    <a:pt x="321" y="19"/>
                    <a:pt x="272" y="0"/>
                    <a:pt x="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153610" y="4112990"/>
              <a:ext cx="10710" cy="10549"/>
            </a:xfrm>
            <a:custGeom>
              <a:avLst/>
              <a:gdLst/>
              <a:ahLst/>
              <a:cxnLst/>
              <a:rect l="l" t="t" r="r" b="b"/>
              <a:pathLst>
                <a:path w="399" h="393" extrusionOk="0">
                  <a:moveTo>
                    <a:pt x="199" y="0"/>
                  </a:moveTo>
                  <a:cubicBezTo>
                    <a:pt x="89" y="0"/>
                    <a:pt x="6" y="89"/>
                    <a:pt x="6" y="199"/>
                  </a:cubicBezTo>
                  <a:cubicBezTo>
                    <a:pt x="0" y="304"/>
                    <a:pt x="89" y="393"/>
                    <a:pt x="199" y="393"/>
                  </a:cubicBezTo>
                  <a:cubicBezTo>
                    <a:pt x="309" y="393"/>
                    <a:pt x="398" y="304"/>
                    <a:pt x="398" y="199"/>
                  </a:cubicBezTo>
                  <a:cubicBezTo>
                    <a:pt x="398" y="89"/>
                    <a:pt x="309"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170977" y="4116533"/>
              <a:ext cx="10522" cy="10576"/>
            </a:xfrm>
            <a:custGeom>
              <a:avLst/>
              <a:gdLst/>
              <a:ahLst/>
              <a:cxnLst/>
              <a:rect l="l" t="t" r="r" b="b"/>
              <a:pathLst>
                <a:path w="392" h="394" extrusionOk="0">
                  <a:moveTo>
                    <a:pt x="193" y="1"/>
                  </a:moveTo>
                  <a:cubicBezTo>
                    <a:pt x="88" y="1"/>
                    <a:pt x="1" y="90"/>
                    <a:pt x="1" y="200"/>
                  </a:cubicBezTo>
                  <a:cubicBezTo>
                    <a:pt x="1" y="305"/>
                    <a:pt x="88" y="394"/>
                    <a:pt x="193" y="394"/>
                  </a:cubicBezTo>
                  <a:lnTo>
                    <a:pt x="199" y="394"/>
                  </a:lnTo>
                  <a:cubicBezTo>
                    <a:pt x="304" y="394"/>
                    <a:pt x="392" y="305"/>
                    <a:pt x="392" y="200"/>
                  </a:cubicBezTo>
                  <a:cubicBezTo>
                    <a:pt x="392" y="90"/>
                    <a:pt x="309"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236068" y="4392545"/>
              <a:ext cx="10576" cy="10549"/>
            </a:xfrm>
            <a:custGeom>
              <a:avLst/>
              <a:gdLst/>
              <a:ahLst/>
              <a:cxnLst/>
              <a:rect l="l" t="t" r="r" b="b"/>
              <a:pathLst>
                <a:path w="394" h="393" extrusionOk="0">
                  <a:moveTo>
                    <a:pt x="195" y="0"/>
                  </a:moveTo>
                  <a:cubicBezTo>
                    <a:pt x="88" y="0"/>
                    <a:pt x="1" y="89"/>
                    <a:pt x="1" y="199"/>
                  </a:cubicBezTo>
                  <a:cubicBezTo>
                    <a:pt x="1" y="305"/>
                    <a:pt x="88" y="393"/>
                    <a:pt x="195" y="393"/>
                  </a:cubicBezTo>
                  <a:lnTo>
                    <a:pt x="200" y="393"/>
                  </a:lnTo>
                  <a:cubicBezTo>
                    <a:pt x="305" y="393"/>
                    <a:pt x="393" y="305"/>
                    <a:pt x="393" y="199"/>
                  </a:cubicBezTo>
                  <a:cubicBezTo>
                    <a:pt x="393" y="89"/>
                    <a:pt x="305" y="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310366" y="4303270"/>
              <a:ext cx="10710" cy="10576"/>
            </a:xfrm>
            <a:custGeom>
              <a:avLst/>
              <a:gdLst/>
              <a:ahLst/>
              <a:cxnLst/>
              <a:rect l="l" t="t" r="r" b="b"/>
              <a:pathLst>
                <a:path w="399" h="394" extrusionOk="0">
                  <a:moveTo>
                    <a:pt x="199" y="1"/>
                  </a:moveTo>
                  <a:cubicBezTo>
                    <a:pt x="89" y="1"/>
                    <a:pt x="0" y="89"/>
                    <a:pt x="0" y="199"/>
                  </a:cubicBezTo>
                  <a:cubicBezTo>
                    <a:pt x="0" y="304"/>
                    <a:pt x="89" y="393"/>
                    <a:pt x="199" y="393"/>
                  </a:cubicBezTo>
                  <a:cubicBezTo>
                    <a:pt x="311" y="393"/>
                    <a:pt x="398" y="304"/>
                    <a:pt x="398" y="199"/>
                  </a:cubicBezTo>
                  <a:cubicBezTo>
                    <a:pt x="398" y="89"/>
                    <a:pt x="311"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010195" y="4296613"/>
              <a:ext cx="10576" cy="10522"/>
            </a:xfrm>
            <a:custGeom>
              <a:avLst/>
              <a:gdLst/>
              <a:ahLst/>
              <a:cxnLst/>
              <a:rect l="l" t="t" r="r" b="b"/>
              <a:pathLst>
                <a:path w="394" h="392" extrusionOk="0">
                  <a:moveTo>
                    <a:pt x="194" y="1"/>
                  </a:moveTo>
                  <a:cubicBezTo>
                    <a:pt x="83" y="1"/>
                    <a:pt x="1" y="88"/>
                    <a:pt x="1" y="199"/>
                  </a:cubicBezTo>
                  <a:cubicBezTo>
                    <a:pt x="1" y="304"/>
                    <a:pt x="83" y="392"/>
                    <a:pt x="194" y="392"/>
                  </a:cubicBezTo>
                  <a:lnTo>
                    <a:pt x="200" y="392"/>
                  </a:lnTo>
                  <a:cubicBezTo>
                    <a:pt x="304" y="392"/>
                    <a:pt x="393" y="304"/>
                    <a:pt x="393" y="199"/>
                  </a:cubicBezTo>
                  <a:cubicBezTo>
                    <a:pt x="393" y="88"/>
                    <a:pt x="304"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300730" y="4289930"/>
              <a:ext cx="10683" cy="10549"/>
            </a:xfrm>
            <a:custGeom>
              <a:avLst/>
              <a:gdLst/>
              <a:ahLst/>
              <a:cxnLst/>
              <a:rect l="l" t="t" r="r" b="b"/>
              <a:pathLst>
                <a:path w="398" h="393" extrusionOk="0">
                  <a:moveTo>
                    <a:pt x="199" y="0"/>
                  </a:moveTo>
                  <a:cubicBezTo>
                    <a:pt x="89" y="0"/>
                    <a:pt x="0" y="89"/>
                    <a:pt x="0" y="199"/>
                  </a:cubicBezTo>
                  <a:cubicBezTo>
                    <a:pt x="0" y="309"/>
                    <a:pt x="89" y="393"/>
                    <a:pt x="199" y="393"/>
                  </a:cubicBezTo>
                  <a:cubicBezTo>
                    <a:pt x="310" y="393"/>
                    <a:pt x="398" y="309"/>
                    <a:pt x="398" y="199"/>
                  </a:cubicBezTo>
                  <a:cubicBezTo>
                    <a:pt x="398" y="89"/>
                    <a:pt x="310" y="0"/>
                    <a:pt x="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5"/>
          <p:cNvPicPr preferRelativeResize="0"/>
          <p:nvPr/>
        </p:nvPicPr>
        <p:blipFill rotWithShape="1">
          <a:blip r:embed="rId3">
            <a:alphaModFix/>
          </a:blip>
          <a:srcRect l="33860" t="17881" r="45664" b="17888"/>
          <a:stretch/>
        </p:blipFill>
        <p:spPr>
          <a:xfrm>
            <a:off x="672539" y="236650"/>
            <a:ext cx="645000" cy="1349700"/>
          </a:xfrm>
          <a:prstGeom prst="rect">
            <a:avLst/>
          </a:prstGeom>
          <a:noFill/>
          <a:ln>
            <a:noFill/>
          </a:ln>
        </p:spPr>
      </p:pic>
      <p:sp>
        <p:nvSpPr>
          <p:cNvPr id="136" name="Google Shape;136;p25"/>
          <p:cNvSpPr/>
          <p:nvPr/>
        </p:nvSpPr>
        <p:spPr>
          <a:xfrm>
            <a:off x="725624" y="1908150"/>
            <a:ext cx="7604436" cy="2186106"/>
          </a:xfrm>
          <a:prstGeom prst="rect">
            <a:avLst/>
          </a:prstGeom>
          <a:solidFill>
            <a:srgbClr val="000000">
              <a:alpha val="74220"/>
            </a:srgb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5"/>
          <p:cNvSpPr txBox="1">
            <a:spLocks noGrp="1"/>
          </p:cNvSpPr>
          <p:nvPr>
            <p:ph type="title"/>
          </p:nvPr>
        </p:nvSpPr>
        <p:spPr>
          <a:xfrm>
            <a:off x="1448642" y="1013650"/>
            <a:ext cx="72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000" dirty="0">
                <a:solidFill>
                  <a:srgbClr val="FFFF00"/>
                </a:solidFill>
                <a:latin typeface="Algerian" panose="04020705040A02060702" pitchFamily="82" charset="0"/>
              </a:rPr>
              <a:t>Collaboration types :</a:t>
            </a:r>
          </a:p>
        </p:txBody>
      </p:sp>
      <p:grpSp>
        <p:nvGrpSpPr>
          <p:cNvPr id="139" name="Google Shape;139;p25"/>
          <p:cNvGrpSpPr/>
          <p:nvPr/>
        </p:nvGrpSpPr>
        <p:grpSpPr>
          <a:xfrm>
            <a:off x="6645825" y="-1331825"/>
            <a:ext cx="1175400" cy="2605250"/>
            <a:chOff x="-360650" y="1922175"/>
            <a:chExt cx="1175400" cy="2605250"/>
          </a:xfrm>
        </p:grpSpPr>
        <p:sp>
          <p:nvSpPr>
            <p:cNvPr id="140" name="Google Shape;140;p25"/>
            <p:cNvSpPr/>
            <p:nvPr/>
          </p:nvSpPr>
          <p:spPr>
            <a:xfrm rot="5400000">
              <a:off x="-884300"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5"/>
            <p:cNvSpPr/>
            <p:nvPr/>
          </p:nvSpPr>
          <p:spPr>
            <a:xfrm rot="5400000">
              <a:off x="-1036700" y="282837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42" name="Google Shape;142;p25"/>
          <p:cNvGraphicFramePr/>
          <p:nvPr>
            <p:extLst>
              <p:ext uri="{D42A27DB-BD31-4B8C-83A1-F6EECF244321}">
                <p14:modId xmlns:p14="http://schemas.microsoft.com/office/powerpoint/2010/main" val="1721738055"/>
              </p:ext>
            </p:extLst>
          </p:nvPr>
        </p:nvGraphicFramePr>
        <p:xfrm>
          <a:off x="725625" y="1899275"/>
          <a:ext cx="7604435" cy="2194981"/>
        </p:xfrm>
        <a:graphic>
          <a:graphicData uri="http://schemas.openxmlformats.org/drawingml/2006/table">
            <a:tbl>
              <a:tblPr>
                <a:noFill/>
                <a:tableStyleId>{B53EC246-7450-446A-8637-A3910E810A7E}</a:tableStyleId>
              </a:tblPr>
              <a:tblGrid>
                <a:gridCol w="2520310">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442481">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 International Cooperation</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lt1"/>
                          </a:solidFill>
                          <a:latin typeface="Kanit"/>
                          <a:ea typeface="Kanit"/>
                          <a:cs typeface="Kanit"/>
                          <a:sym typeface="Kanit"/>
                        </a:rPr>
                        <a:t>Global partnerships like the International Space Station program.</a:t>
                      </a:r>
                      <a:endParaRPr sz="1000" dirty="0">
                        <a:solidFill>
                          <a:schemeClr val="lt1"/>
                        </a:solidFill>
                        <a:latin typeface="Kanit"/>
                        <a:ea typeface="Kanit"/>
                        <a:cs typeface="Kanit"/>
                        <a:sym typeface="Kani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Inter-Agency Cooperation</a:t>
                      </a:r>
                      <a:endParaRPr sz="1100" dirty="0">
                        <a:solidFill>
                          <a:schemeClr val="accent2"/>
                        </a:solidFill>
                        <a:latin typeface="Kanit Medium"/>
                        <a:ea typeface="Kanit Medium"/>
                        <a:cs typeface="Kanit Medium"/>
                        <a:sym typeface="Kanit Medi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chemeClr val="lt1"/>
                          </a:solidFill>
                          <a:latin typeface="Kanit"/>
                          <a:ea typeface="Kanit"/>
                          <a:cs typeface="Kanit"/>
                          <a:sym typeface="Kanit"/>
                        </a:rPr>
                        <a:t>Coordination between space agencies, governments, and industries.</a:t>
                      </a:r>
                      <a:endParaRPr sz="1000" dirty="0">
                        <a:solidFill>
                          <a:schemeClr val="lt1"/>
                        </a:solidFill>
                        <a:latin typeface="Kanit"/>
                        <a:ea typeface="Kanit"/>
                        <a:cs typeface="Kanit"/>
                        <a:sym typeface="Kani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Public-Private Partnerships</a:t>
                      </a:r>
                      <a:endParaRPr sz="1100" dirty="0">
                        <a:solidFill>
                          <a:schemeClr val="accent2"/>
                        </a:solidFill>
                        <a:latin typeface="Kanit Medium"/>
                        <a:ea typeface="Kanit Medium"/>
                        <a:cs typeface="Kanit Medium"/>
                        <a:sym typeface="Kanit Medi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lt2"/>
                          </a:solidFill>
                          <a:latin typeface="Kanit"/>
                          <a:ea typeface="Kanit"/>
                          <a:cs typeface="Kanit"/>
                          <a:sym typeface="Kanit"/>
                        </a:rPr>
                        <a:t>Collaboration between government agencies and private companies</a:t>
                      </a:r>
                      <a:endParaRPr sz="1000" dirty="0">
                        <a:solidFill>
                          <a:schemeClr val="lt2"/>
                        </a:solidFill>
                        <a:latin typeface="Kanit"/>
                        <a:ea typeface="Kanit"/>
                        <a:cs typeface="Kanit"/>
                        <a:sym typeface="Kani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Joint Missions</a:t>
                      </a:r>
                      <a:endParaRPr sz="1100" dirty="0">
                        <a:solidFill>
                          <a:schemeClr val="accent2"/>
                        </a:solidFill>
                        <a:latin typeface="Kanit Medium"/>
                        <a:ea typeface="Kanit Medium"/>
                        <a:cs typeface="Kanit Medium"/>
                        <a:sym typeface="Kanit Medi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lt2"/>
                          </a:solidFill>
                          <a:latin typeface="Kanit"/>
                          <a:ea typeface="Kanit"/>
                          <a:cs typeface="Kanit"/>
                          <a:sym typeface="Kanit"/>
                        </a:rPr>
                        <a:t>Shared space missions between agencies or countries.</a:t>
                      </a:r>
                      <a:endParaRPr sz="1000" dirty="0">
                        <a:solidFill>
                          <a:schemeClr val="lt2"/>
                        </a:solidFill>
                        <a:latin typeface="Kanit"/>
                        <a:ea typeface="Kanit"/>
                        <a:cs typeface="Kanit"/>
                        <a:sym typeface="Kani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Research Collaborations</a:t>
                      </a:r>
                      <a:endParaRPr sz="1100" dirty="0">
                        <a:solidFill>
                          <a:schemeClr val="accent2"/>
                        </a:solidFill>
                        <a:latin typeface="Kanit Medium"/>
                        <a:ea typeface="Kanit Medium"/>
                        <a:cs typeface="Kanit Medium"/>
                        <a:sym typeface="Kanit Medi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chemeClr val="accent3"/>
                          </a:solidFill>
                          <a:latin typeface="Kanit"/>
                          <a:ea typeface="Kanit"/>
                          <a:cs typeface="Kanit"/>
                          <a:sym typeface="Kanit"/>
                        </a:rPr>
                        <a:t>Joint research projects between academia, industry, and government</a:t>
                      </a:r>
                      <a:endParaRPr sz="1000" dirty="0">
                        <a:solidFill>
                          <a:schemeClr val="accent3"/>
                        </a:solidFill>
                        <a:latin typeface="Kanit"/>
                        <a:ea typeface="Kanit"/>
                        <a:cs typeface="Kanit"/>
                        <a:sym typeface="Kani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Data Sharing Agreements</a:t>
                      </a:r>
                      <a:endParaRPr sz="1100" dirty="0">
                        <a:solidFill>
                          <a:schemeClr val="accent2"/>
                        </a:solidFill>
                        <a:latin typeface="Kanit Medium"/>
                        <a:ea typeface="Kanit Medium"/>
                        <a:cs typeface="Kanit Medium"/>
                        <a:sym typeface="Kanit Medi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chemeClr val="accent3"/>
                          </a:solidFill>
                          <a:latin typeface="Kanit"/>
                          <a:ea typeface="Kanit"/>
                          <a:cs typeface="Kanit"/>
                          <a:sym typeface="Kanit"/>
                        </a:rPr>
                        <a:t>Formal agreements for sharing space data between organizations.</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4" name="Google Shape;144;p25"/>
          <p:cNvSpPr txBox="1"/>
          <p:nvPr/>
        </p:nvSpPr>
        <p:spPr>
          <a:xfrm>
            <a:off x="1448642" y="4348033"/>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500" dirty="0">
              <a:solidFill>
                <a:schemeClr val="lt1"/>
              </a:solidFill>
              <a:latin typeface="Anaheim"/>
              <a:ea typeface="Anaheim"/>
              <a:cs typeface="Anaheim"/>
              <a:sym typeface="Anaheim"/>
            </a:endParaRPr>
          </a:p>
        </p:txBody>
      </p:sp>
      <p:sp>
        <p:nvSpPr>
          <p:cNvPr id="145" name="Google Shape;145;p25"/>
          <p:cNvSpPr txBox="1"/>
          <p:nvPr/>
        </p:nvSpPr>
        <p:spPr>
          <a:xfrm>
            <a:off x="4821213" y="419935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dirty="0">
                <a:solidFill>
                  <a:schemeClr val="dk2"/>
                </a:solidFill>
                <a:latin typeface="Anaheim"/>
                <a:ea typeface="Anaheim"/>
                <a:cs typeface="Anaheim"/>
                <a:sym typeface="Anaheim"/>
              </a:rPr>
              <a:t>You can visit our sister projects:</a:t>
            </a:r>
            <a:br>
              <a:rPr lang="en" sz="800" b="1" dirty="0">
                <a:solidFill>
                  <a:schemeClr val="dk2"/>
                </a:solidFill>
                <a:latin typeface="Anaheim"/>
                <a:ea typeface="Anaheim"/>
                <a:cs typeface="Anaheim"/>
                <a:sym typeface="Anaheim"/>
              </a:rPr>
            </a:br>
            <a:r>
              <a:rPr lang="en" sz="1000" b="1" dirty="0">
                <a:solidFill>
                  <a:schemeClr val="dk2"/>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1000" b="1" dirty="0">
                <a:solidFill>
                  <a:schemeClr val="dk2"/>
                </a:solidFill>
                <a:latin typeface="Anaheim"/>
                <a:ea typeface="Anaheim"/>
                <a:cs typeface="Anaheim"/>
                <a:sym typeface="Anaheim"/>
              </a:rPr>
              <a:t> | </a:t>
            </a:r>
            <a:r>
              <a:rPr lang="en" sz="1000" b="1" dirty="0">
                <a:solidFill>
                  <a:schemeClr val="dk2"/>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FLATICON</a:t>
            </a:r>
            <a:r>
              <a:rPr lang="en" sz="1000" b="1" dirty="0">
                <a:solidFill>
                  <a:schemeClr val="dk2"/>
                </a:solidFill>
                <a:latin typeface="Anaheim"/>
                <a:ea typeface="Anaheim"/>
                <a:cs typeface="Anaheim"/>
                <a:sym typeface="Anaheim"/>
              </a:rPr>
              <a:t> | </a:t>
            </a:r>
            <a:r>
              <a:rPr lang="en" sz="1000" b="1" dirty="0">
                <a:solidFill>
                  <a:schemeClr val="dk2"/>
                </a:solidFill>
                <a:uFill>
                  <a:noFill/>
                </a:uFill>
                <a:latin typeface="Anaheim"/>
                <a:ea typeface="Anaheim"/>
                <a:cs typeface="Anaheim"/>
                <a:sym typeface="Anaheim"/>
                <a:hlinkClick r:id="rId6">
                  <a:extLst>
                    <a:ext uri="{A12FA001-AC4F-418D-AE19-62706E023703}">
                      <ahyp:hlinkClr xmlns:ahyp="http://schemas.microsoft.com/office/drawing/2018/hyperlinkcolor" val="tx"/>
                    </a:ext>
                  </a:extLst>
                </a:hlinkClick>
              </a:rPr>
              <a:t>STORYSET</a:t>
            </a:r>
            <a:r>
              <a:rPr lang="en" sz="1000" b="1" dirty="0">
                <a:solidFill>
                  <a:schemeClr val="dk2"/>
                </a:solidFill>
                <a:latin typeface="Anaheim"/>
                <a:ea typeface="Anaheim"/>
                <a:cs typeface="Anaheim"/>
                <a:sym typeface="Anaheim"/>
              </a:rPr>
              <a:t> | </a:t>
            </a:r>
            <a:r>
              <a:rPr lang="en" sz="1000" b="1" dirty="0">
                <a:solidFill>
                  <a:schemeClr val="dk2"/>
                </a:solidFill>
                <a:uFill>
                  <a:noFill/>
                </a:uFill>
                <a:latin typeface="Anaheim"/>
                <a:ea typeface="Anaheim"/>
                <a:cs typeface="Anaheim"/>
                <a:sym typeface="Anaheim"/>
                <a:hlinkClick r:id="rId7">
                  <a:extLst>
                    <a:ext uri="{A12FA001-AC4F-418D-AE19-62706E023703}">
                      <ahyp:hlinkClr xmlns:ahyp="http://schemas.microsoft.com/office/drawing/2018/hyperlinkcolor" val="tx"/>
                    </a:ext>
                  </a:extLst>
                </a:hlinkClick>
              </a:rPr>
              <a:t>WEPIK </a:t>
            </a:r>
            <a:r>
              <a:rPr lang="en" sz="1000" b="1" dirty="0">
                <a:solidFill>
                  <a:schemeClr val="dk2"/>
                </a:solidFill>
                <a:latin typeface="Anaheim"/>
                <a:ea typeface="Anaheim"/>
                <a:cs typeface="Anaheim"/>
                <a:sym typeface="Anaheim"/>
              </a:rPr>
              <a:t>| </a:t>
            </a:r>
            <a:r>
              <a:rPr lang="en" sz="1000" b="1" dirty="0">
                <a:solidFill>
                  <a:schemeClr val="dk2"/>
                </a:solidFill>
                <a:uFill>
                  <a:noFill/>
                </a:uFill>
                <a:latin typeface="Anaheim"/>
                <a:ea typeface="Anaheim"/>
                <a:cs typeface="Anaheim"/>
                <a:sym typeface="Anaheim"/>
                <a:hlinkClick r:id="rId8">
                  <a:extLst>
                    <a:ext uri="{A12FA001-AC4F-418D-AE19-62706E023703}">
                      <ahyp:hlinkClr xmlns:ahyp="http://schemas.microsoft.com/office/drawing/2018/hyperlinkcolor" val="tx"/>
                    </a:ext>
                  </a:extLst>
                </a:hlinkClick>
              </a:rPr>
              <a:t>VIDFY</a:t>
            </a:r>
            <a:endParaRPr sz="600" b="1" dirty="0">
              <a:solidFill>
                <a:schemeClr val="dk2"/>
              </a:solidFill>
              <a:latin typeface="Anaheim"/>
              <a:ea typeface="Anaheim"/>
              <a:cs typeface="Anaheim"/>
              <a:sym typeface="Anaheim"/>
            </a:endParaRPr>
          </a:p>
        </p:txBody>
      </p:sp>
      <p:pic>
        <p:nvPicPr>
          <p:cNvPr id="146" name="Google Shape;146;p25"/>
          <p:cNvPicPr preferRelativeResize="0"/>
          <p:nvPr/>
        </p:nvPicPr>
        <p:blipFill rotWithShape="1">
          <a:blip r:embed="rId3">
            <a:alphaModFix/>
          </a:blip>
          <a:srcRect l="33633" t="12927" r="45891" b="55906"/>
          <a:stretch/>
        </p:blipFill>
        <p:spPr>
          <a:xfrm>
            <a:off x="8274828" y="934175"/>
            <a:ext cx="441900" cy="4488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5"/>
          <p:cNvPicPr preferRelativeResize="0"/>
          <p:nvPr/>
        </p:nvPicPr>
        <p:blipFill rotWithShape="1">
          <a:blip r:embed="rId3">
            <a:alphaModFix/>
          </a:blip>
          <a:srcRect l="33860" t="17881" r="45664" b="17888"/>
          <a:stretch/>
        </p:blipFill>
        <p:spPr>
          <a:xfrm>
            <a:off x="672539" y="236650"/>
            <a:ext cx="645000" cy="1349700"/>
          </a:xfrm>
          <a:prstGeom prst="rect">
            <a:avLst/>
          </a:prstGeom>
          <a:noFill/>
          <a:ln>
            <a:noFill/>
          </a:ln>
        </p:spPr>
      </p:pic>
      <p:sp>
        <p:nvSpPr>
          <p:cNvPr id="136" name="Google Shape;136;p25"/>
          <p:cNvSpPr/>
          <p:nvPr/>
        </p:nvSpPr>
        <p:spPr>
          <a:xfrm>
            <a:off x="725624" y="1908150"/>
            <a:ext cx="7604436" cy="2186106"/>
          </a:xfrm>
          <a:prstGeom prst="rect">
            <a:avLst/>
          </a:prstGeom>
          <a:solidFill>
            <a:srgbClr val="000000">
              <a:alpha val="74220"/>
            </a:srgb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5"/>
          <p:cNvSpPr txBox="1">
            <a:spLocks noGrp="1"/>
          </p:cNvSpPr>
          <p:nvPr>
            <p:ph type="title"/>
          </p:nvPr>
        </p:nvSpPr>
        <p:spPr>
          <a:xfrm>
            <a:off x="1448642" y="1013650"/>
            <a:ext cx="729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000" dirty="0">
                <a:solidFill>
                  <a:srgbClr val="FFFF00"/>
                </a:solidFill>
                <a:latin typeface="Algerian" panose="04020705040A02060702" pitchFamily="82" charset="0"/>
              </a:rPr>
              <a:t>Data Management Types :</a:t>
            </a:r>
          </a:p>
        </p:txBody>
      </p:sp>
      <p:grpSp>
        <p:nvGrpSpPr>
          <p:cNvPr id="139" name="Google Shape;139;p25"/>
          <p:cNvGrpSpPr/>
          <p:nvPr/>
        </p:nvGrpSpPr>
        <p:grpSpPr>
          <a:xfrm>
            <a:off x="6645825" y="-1331825"/>
            <a:ext cx="1175400" cy="2605250"/>
            <a:chOff x="-360650" y="1922175"/>
            <a:chExt cx="1175400" cy="2605250"/>
          </a:xfrm>
        </p:grpSpPr>
        <p:sp>
          <p:nvSpPr>
            <p:cNvPr id="140" name="Google Shape;140;p25"/>
            <p:cNvSpPr/>
            <p:nvPr/>
          </p:nvSpPr>
          <p:spPr>
            <a:xfrm rot="5400000">
              <a:off x="-884300"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5"/>
            <p:cNvSpPr/>
            <p:nvPr/>
          </p:nvSpPr>
          <p:spPr>
            <a:xfrm rot="5400000">
              <a:off x="-1036700" y="282837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42" name="Google Shape;142;p25"/>
          <p:cNvGraphicFramePr/>
          <p:nvPr>
            <p:extLst>
              <p:ext uri="{D42A27DB-BD31-4B8C-83A1-F6EECF244321}">
                <p14:modId xmlns:p14="http://schemas.microsoft.com/office/powerpoint/2010/main" val="490997664"/>
              </p:ext>
            </p:extLst>
          </p:nvPr>
        </p:nvGraphicFramePr>
        <p:xfrm>
          <a:off x="725625" y="1899275"/>
          <a:ext cx="7604435" cy="2194981"/>
        </p:xfrm>
        <a:graphic>
          <a:graphicData uri="http://schemas.openxmlformats.org/drawingml/2006/table">
            <a:tbl>
              <a:tblPr>
                <a:noFill/>
                <a:tableStyleId>{B53EC246-7450-446A-8637-A3910E810A7E}</a:tableStyleId>
              </a:tblPr>
              <a:tblGrid>
                <a:gridCol w="2520310">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442481">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Data Sharing Platforms</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lt1"/>
                          </a:solidFill>
                          <a:latin typeface="Kanit"/>
                          <a:ea typeface="Kanit"/>
                          <a:cs typeface="Kanit"/>
                          <a:sym typeface="Kanit"/>
                        </a:rPr>
                        <a:t>Centralized platforms for sharing space data.</a:t>
                      </a:r>
                      <a:endParaRPr sz="1000" dirty="0">
                        <a:solidFill>
                          <a:schemeClr val="lt1"/>
                        </a:solidFill>
                        <a:latin typeface="Kanit"/>
                        <a:ea typeface="Kanit"/>
                        <a:cs typeface="Kanit"/>
                        <a:sym typeface="Kani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Data Archives</a:t>
                      </a:r>
                      <a:endParaRPr sz="1100" dirty="0">
                        <a:solidFill>
                          <a:schemeClr val="accent2"/>
                        </a:solidFill>
                        <a:latin typeface="Kanit Medium"/>
                        <a:ea typeface="Kanit Medium"/>
                        <a:cs typeface="Kanit Medium"/>
                        <a:sym typeface="Kanit Medi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chemeClr val="lt1"/>
                          </a:solidFill>
                          <a:latin typeface="Kanit"/>
                          <a:ea typeface="Kanit"/>
                          <a:cs typeface="Kanit"/>
                          <a:sym typeface="Kanit"/>
                        </a:rPr>
                        <a:t> Long-term storage and preservation of space data.</a:t>
                      </a:r>
                      <a:endParaRPr sz="1000" dirty="0">
                        <a:solidFill>
                          <a:schemeClr val="lt1"/>
                        </a:solidFill>
                        <a:latin typeface="Kanit"/>
                        <a:ea typeface="Kanit"/>
                        <a:cs typeface="Kanit"/>
                        <a:sym typeface="Kani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Data Analytics Tools</a:t>
                      </a:r>
                      <a:endParaRPr sz="1100" dirty="0">
                        <a:solidFill>
                          <a:schemeClr val="accent2"/>
                        </a:solidFill>
                        <a:latin typeface="Kanit Medium"/>
                        <a:ea typeface="Kanit Medium"/>
                        <a:cs typeface="Kanit Medium"/>
                        <a:sym typeface="Kanit Medi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lt2"/>
                          </a:solidFill>
                          <a:latin typeface="Kanit"/>
                          <a:ea typeface="Kanit"/>
                          <a:cs typeface="Kanit"/>
                          <a:sym typeface="Kanit"/>
                        </a:rPr>
                        <a:t>Software for analyzing and extracting insights from space data</a:t>
                      </a:r>
                      <a:endParaRPr sz="1000" dirty="0">
                        <a:solidFill>
                          <a:schemeClr val="lt2"/>
                        </a:solidFill>
                        <a:latin typeface="Kanit"/>
                        <a:ea typeface="Kanit"/>
                        <a:cs typeface="Kanit"/>
                        <a:sym typeface="Kani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Cloud Computing</a:t>
                      </a:r>
                      <a:endParaRPr sz="1100" dirty="0">
                        <a:solidFill>
                          <a:schemeClr val="accent2"/>
                        </a:solidFill>
                        <a:latin typeface="Kanit Medium"/>
                        <a:ea typeface="Kanit Medium"/>
                        <a:cs typeface="Kanit Medium"/>
                        <a:sym typeface="Kanit Medi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lt2"/>
                          </a:solidFill>
                          <a:latin typeface="Kanit"/>
                          <a:ea typeface="Kanit"/>
                          <a:cs typeface="Kanit"/>
                          <a:sym typeface="Kanit"/>
                        </a:rPr>
                        <a:t> Scalable infrastructure for storing and processing space data.</a:t>
                      </a:r>
                      <a:endParaRPr sz="1000" dirty="0">
                        <a:solidFill>
                          <a:schemeClr val="lt2"/>
                        </a:solidFill>
                        <a:latin typeface="Kanit"/>
                        <a:ea typeface="Kanit"/>
                        <a:cs typeface="Kanit"/>
                        <a:sym typeface="Kani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Artificial Intelligence</a:t>
                      </a:r>
                      <a:endParaRPr sz="1100" dirty="0">
                        <a:solidFill>
                          <a:schemeClr val="accent2"/>
                        </a:solidFill>
                        <a:latin typeface="Kanit Medium"/>
                        <a:ea typeface="Kanit Medium"/>
                        <a:cs typeface="Kanit Medium"/>
                        <a:sym typeface="Kanit Medi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chemeClr val="accent3"/>
                          </a:solidFill>
                          <a:latin typeface="Kanit"/>
                          <a:ea typeface="Kanit"/>
                          <a:cs typeface="Kanit"/>
                          <a:sym typeface="Kanit"/>
                        </a:rPr>
                        <a:t> Integration of IoT sensors and devices for real-time data collection.</a:t>
                      </a:r>
                      <a:endParaRPr sz="1000" dirty="0">
                        <a:solidFill>
                          <a:schemeClr val="accent3"/>
                        </a:solidFill>
                        <a:latin typeface="Kanit"/>
                        <a:ea typeface="Kanit"/>
                        <a:cs typeface="Kanit"/>
                        <a:sym typeface="Kanit"/>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IN" sz="1100" dirty="0">
                          <a:solidFill>
                            <a:schemeClr val="hlink"/>
                          </a:solidFill>
                          <a:uFill>
                            <a:noFill/>
                          </a:uFill>
                          <a:latin typeface="Kanit Medium"/>
                          <a:ea typeface="Kanit Medium"/>
                          <a:cs typeface="Kanit Medium"/>
                          <a:sym typeface="Kanit Medium"/>
                        </a:rPr>
                        <a:t>Internet of Things</a:t>
                      </a:r>
                      <a:endParaRPr sz="1100" dirty="0">
                        <a:solidFill>
                          <a:schemeClr val="accent2"/>
                        </a:solidFill>
                        <a:latin typeface="Kanit Medium"/>
                        <a:ea typeface="Kanit Medium"/>
                        <a:cs typeface="Kanit Medium"/>
                        <a:sym typeface="Kanit Medium"/>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chemeClr val="accent3"/>
                          </a:solidFill>
                          <a:latin typeface="Kanit"/>
                          <a:ea typeface="Kanit"/>
                          <a:cs typeface="Kanit"/>
                          <a:sym typeface="Kanit"/>
                        </a:rPr>
                        <a:t>Secure, decentralized data management using blockchain technology.</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4" name="Google Shape;144;p25"/>
          <p:cNvSpPr txBox="1"/>
          <p:nvPr/>
        </p:nvSpPr>
        <p:spPr>
          <a:xfrm>
            <a:off x="1448642" y="4348033"/>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500" dirty="0">
              <a:solidFill>
                <a:schemeClr val="lt1"/>
              </a:solidFill>
              <a:latin typeface="Anaheim"/>
              <a:ea typeface="Anaheim"/>
              <a:cs typeface="Anaheim"/>
              <a:sym typeface="Anaheim"/>
            </a:endParaRPr>
          </a:p>
        </p:txBody>
      </p:sp>
      <p:sp>
        <p:nvSpPr>
          <p:cNvPr id="145" name="Google Shape;145;p25"/>
          <p:cNvSpPr txBox="1"/>
          <p:nvPr/>
        </p:nvSpPr>
        <p:spPr>
          <a:xfrm>
            <a:off x="4821213" y="4199350"/>
            <a:ext cx="3000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dirty="0">
                <a:solidFill>
                  <a:schemeClr val="dk2"/>
                </a:solidFill>
                <a:latin typeface="Anaheim"/>
                <a:ea typeface="Anaheim"/>
                <a:cs typeface="Anaheim"/>
                <a:sym typeface="Anaheim"/>
              </a:rPr>
              <a:t>You can visit our sister projects:</a:t>
            </a:r>
            <a:br>
              <a:rPr lang="en" sz="800" b="1" dirty="0">
                <a:solidFill>
                  <a:schemeClr val="dk2"/>
                </a:solidFill>
                <a:latin typeface="Anaheim"/>
                <a:ea typeface="Anaheim"/>
                <a:cs typeface="Anaheim"/>
                <a:sym typeface="Anaheim"/>
              </a:rPr>
            </a:br>
            <a:r>
              <a:rPr lang="en" sz="1000" b="1" dirty="0">
                <a:solidFill>
                  <a:schemeClr val="dk2"/>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1000" b="1" dirty="0">
                <a:solidFill>
                  <a:schemeClr val="dk2"/>
                </a:solidFill>
                <a:latin typeface="Anaheim"/>
                <a:ea typeface="Anaheim"/>
                <a:cs typeface="Anaheim"/>
                <a:sym typeface="Anaheim"/>
              </a:rPr>
              <a:t> | </a:t>
            </a:r>
            <a:r>
              <a:rPr lang="en" sz="1000" b="1" dirty="0">
                <a:solidFill>
                  <a:schemeClr val="dk2"/>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FLATICON</a:t>
            </a:r>
            <a:r>
              <a:rPr lang="en" sz="1000" b="1" dirty="0">
                <a:solidFill>
                  <a:schemeClr val="dk2"/>
                </a:solidFill>
                <a:latin typeface="Anaheim"/>
                <a:ea typeface="Anaheim"/>
                <a:cs typeface="Anaheim"/>
                <a:sym typeface="Anaheim"/>
              </a:rPr>
              <a:t> | </a:t>
            </a:r>
            <a:r>
              <a:rPr lang="en" sz="1000" b="1" dirty="0">
                <a:solidFill>
                  <a:schemeClr val="dk2"/>
                </a:solidFill>
                <a:uFill>
                  <a:noFill/>
                </a:uFill>
                <a:latin typeface="Anaheim"/>
                <a:ea typeface="Anaheim"/>
                <a:cs typeface="Anaheim"/>
                <a:sym typeface="Anaheim"/>
                <a:hlinkClick r:id="rId6">
                  <a:extLst>
                    <a:ext uri="{A12FA001-AC4F-418D-AE19-62706E023703}">
                      <ahyp:hlinkClr xmlns:ahyp="http://schemas.microsoft.com/office/drawing/2018/hyperlinkcolor" val="tx"/>
                    </a:ext>
                  </a:extLst>
                </a:hlinkClick>
              </a:rPr>
              <a:t>STORYSET</a:t>
            </a:r>
            <a:r>
              <a:rPr lang="en" sz="1000" b="1" dirty="0">
                <a:solidFill>
                  <a:schemeClr val="dk2"/>
                </a:solidFill>
                <a:latin typeface="Anaheim"/>
                <a:ea typeface="Anaheim"/>
                <a:cs typeface="Anaheim"/>
                <a:sym typeface="Anaheim"/>
              </a:rPr>
              <a:t> | </a:t>
            </a:r>
            <a:r>
              <a:rPr lang="en" sz="1000" b="1" dirty="0">
                <a:solidFill>
                  <a:schemeClr val="dk2"/>
                </a:solidFill>
                <a:uFill>
                  <a:noFill/>
                </a:uFill>
                <a:latin typeface="Anaheim"/>
                <a:ea typeface="Anaheim"/>
                <a:cs typeface="Anaheim"/>
                <a:sym typeface="Anaheim"/>
                <a:hlinkClick r:id="rId7">
                  <a:extLst>
                    <a:ext uri="{A12FA001-AC4F-418D-AE19-62706E023703}">
                      <ahyp:hlinkClr xmlns:ahyp="http://schemas.microsoft.com/office/drawing/2018/hyperlinkcolor" val="tx"/>
                    </a:ext>
                  </a:extLst>
                </a:hlinkClick>
              </a:rPr>
              <a:t>WEPIK </a:t>
            </a:r>
            <a:r>
              <a:rPr lang="en" sz="1000" b="1" dirty="0">
                <a:solidFill>
                  <a:schemeClr val="dk2"/>
                </a:solidFill>
                <a:latin typeface="Anaheim"/>
                <a:ea typeface="Anaheim"/>
                <a:cs typeface="Anaheim"/>
                <a:sym typeface="Anaheim"/>
              </a:rPr>
              <a:t>| </a:t>
            </a:r>
            <a:r>
              <a:rPr lang="en" sz="1000" b="1" dirty="0">
                <a:solidFill>
                  <a:schemeClr val="dk2"/>
                </a:solidFill>
                <a:uFill>
                  <a:noFill/>
                </a:uFill>
                <a:latin typeface="Anaheim"/>
                <a:ea typeface="Anaheim"/>
                <a:cs typeface="Anaheim"/>
                <a:sym typeface="Anaheim"/>
                <a:hlinkClick r:id="rId8">
                  <a:extLst>
                    <a:ext uri="{A12FA001-AC4F-418D-AE19-62706E023703}">
                      <ahyp:hlinkClr xmlns:ahyp="http://schemas.microsoft.com/office/drawing/2018/hyperlinkcolor" val="tx"/>
                    </a:ext>
                  </a:extLst>
                </a:hlinkClick>
              </a:rPr>
              <a:t>VIDFY</a:t>
            </a:r>
            <a:endParaRPr sz="600" b="1" dirty="0">
              <a:solidFill>
                <a:schemeClr val="dk2"/>
              </a:solidFill>
              <a:latin typeface="Anaheim"/>
              <a:ea typeface="Anaheim"/>
              <a:cs typeface="Anaheim"/>
              <a:sym typeface="Anaheim"/>
            </a:endParaRPr>
          </a:p>
        </p:txBody>
      </p:sp>
      <p:pic>
        <p:nvPicPr>
          <p:cNvPr id="146" name="Google Shape;146;p25"/>
          <p:cNvPicPr preferRelativeResize="0"/>
          <p:nvPr/>
        </p:nvPicPr>
        <p:blipFill rotWithShape="1">
          <a:blip r:embed="rId3">
            <a:alphaModFix/>
          </a:blip>
          <a:srcRect l="33633" t="12927" r="45891" b="55906"/>
          <a:stretch/>
        </p:blipFill>
        <p:spPr>
          <a:xfrm>
            <a:off x="8274828" y="934175"/>
            <a:ext cx="441900" cy="448800"/>
          </a:xfrm>
          <a:prstGeom prst="ellipse">
            <a:avLst/>
          </a:prstGeom>
          <a:noFill/>
          <a:ln>
            <a:noFill/>
          </a:ln>
        </p:spPr>
      </p:pic>
    </p:spTree>
    <p:extLst>
      <p:ext uri="{BB962C8B-B14F-4D97-AF65-F5344CB8AC3E}">
        <p14:creationId xmlns:p14="http://schemas.microsoft.com/office/powerpoint/2010/main" val="1984849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300"/>
              <a:buFont typeface="Arial"/>
              <a:buNone/>
            </a:pPr>
            <a:fld id="{00000000-1234-1234-1234-123412341234}" type="slidenum">
              <a:rPr lang="en"/>
              <a:t>7</a:t>
            </a:fld>
            <a:endParaRPr/>
          </a:p>
        </p:txBody>
      </p:sp>
      <p:sp>
        <p:nvSpPr>
          <p:cNvPr id="777" name="Google Shape;777;p41"/>
          <p:cNvSpPr txBox="1">
            <a:spLocks noGrp="1"/>
          </p:cNvSpPr>
          <p:nvPr>
            <p:ph type="title"/>
          </p:nvPr>
        </p:nvSpPr>
        <p:spPr>
          <a:xfrm>
            <a:off x="495095" y="1149288"/>
            <a:ext cx="3668027" cy="14427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600" dirty="0">
                <a:solidFill>
                  <a:srgbClr val="FFFF00"/>
                </a:solidFill>
                <a:latin typeface="Algerian" panose="04020705040A02060702" pitchFamily="82" charset="0"/>
              </a:rPr>
              <a:t>International cooperation </a:t>
            </a:r>
            <a:endParaRPr sz="3600" dirty="0">
              <a:solidFill>
                <a:srgbClr val="FFFF00"/>
              </a:solidFill>
              <a:latin typeface="Algerian" panose="04020705040A02060702" pitchFamily="82" charset="0"/>
            </a:endParaRPr>
          </a:p>
        </p:txBody>
      </p:sp>
      <p:sp>
        <p:nvSpPr>
          <p:cNvPr id="778" name="Google Shape;778;p41"/>
          <p:cNvSpPr txBox="1">
            <a:spLocks noGrp="1"/>
          </p:cNvSpPr>
          <p:nvPr>
            <p:ph type="subTitle" idx="1"/>
          </p:nvPr>
        </p:nvSpPr>
        <p:spPr>
          <a:xfrm>
            <a:off x="4445620" y="2373508"/>
            <a:ext cx="4116255" cy="13084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International cooperation in space exploration and development involves collaborative efforts between countries, space agencies, and international organizations</a:t>
            </a:r>
            <a:endParaRPr dirty="0"/>
          </a:p>
        </p:txBody>
      </p:sp>
      <p:grpSp>
        <p:nvGrpSpPr>
          <p:cNvPr id="779" name="Google Shape;779;p41"/>
          <p:cNvGrpSpPr/>
          <p:nvPr/>
        </p:nvGrpSpPr>
        <p:grpSpPr>
          <a:xfrm rot="5400000">
            <a:off x="1287050" y="-913750"/>
            <a:ext cx="1175400" cy="2605250"/>
            <a:chOff x="-360650" y="1922175"/>
            <a:chExt cx="1175400" cy="2605250"/>
          </a:xfrm>
        </p:grpSpPr>
        <p:sp>
          <p:nvSpPr>
            <p:cNvPr id="780" name="Google Shape;780;p41"/>
            <p:cNvSpPr/>
            <p:nvPr/>
          </p:nvSpPr>
          <p:spPr>
            <a:xfrm rot="5400000">
              <a:off x="-884300"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rot="5400000">
              <a:off x="-1036700" y="282837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6301950" y="3965775"/>
            <a:ext cx="2689800" cy="2689800"/>
            <a:chOff x="6454200" y="-1554025"/>
            <a:chExt cx="2689800" cy="2689800"/>
          </a:xfrm>
        </p:grpSpPr>
        <p:sp>
          <p:nvSpPr>
            <p:cNvPr id="783" name="Google Shape;783;p41"/>
            <p:cNvSpPr/>
            <p:nvPr/>
          </p:nvSpPr>
          <p:spPr>
            <a:xfrm>
              <a:off x="6454200" y="-1554025"/>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711750" y="-1296475"/>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5" name="Google Shape;785;p41"/>
          <p:cNvPicPr preferRelativeResize="0"/>
          <p:nvPr/>
        </p:nvPicPr>
        <p:blipFill rotWithShape="1">
          <a:blip r:embed="rId3">
            <a:alphaModFix/>
          </a:blip>
          <a:srcRect l="53262" t="24169" r="26479" b="6774"/>
          <a:stretch/>
        </p:blipFill>
        <p:spPr>
          <a:xfrm>
            <a:off x="830250" y="3069575"/>
            <a:ext cx="638100" cy="1451100"/>
          </a:xfrm>
          <a:prstGeom prst="rect">
            <a:avLst/>
          </a:prstGeom>
          <a:noFill/>
          <a:ln>
            <a:noFill/>
          </a:ln>
        </p:spPr>
      </p:pic>
      <p:pic>
        <p:nvPicPr>
          <p:cNvPr id="786" name="Google Shape;786;p41"/>
          <p:cNvPicPr preferRelativeResize="0"/>
          <p:nvPr/>
        </p:nvPicPr>
        <p:blipFill rotWithShape="1">
          <a:blip r:embed="rId3">
            <a:alphaModFix/>
          </a:blip>
          <a:srcRect l="12307" t="51598" r="5529" b="34601"/>
          <a:stretch/>
        </p:blipFill>
        <p:spPr>
          <a:xfrm>
            <a:off x="5972350" y="785188"/>
            <a:ext cx="2589525" cy="289975"/>
          </a:xfrm>
          <a:prstGeom prst="rect">
            <a:avLst/>
          </a:prstGeom>
          <a:noFill/>
          <a:ln>
            <a:noFill/>
          </a:ln>
        </p:spPr>
      </p:pic>
      <p:sp>
        <p:nvSpPr>
          <p:cNvPr id="2" name="Rectangle 1">
            <a:extLst>
              <a:ext uri="{FF2B5EF4-FFF2-40B4-BE49-F238E27FC236}">
                <a16:creationId xmlns:a16="http://schemas.microsoft.com/office/drawing/2014/main" id="{4EEEF666-18AB-861D-907D-596994763BF9}"/>
              </a:ext>
            </a:extLst>
          </p:cNvPr>
          <p:cNvSpPr/>
          <p:nvPr/>
        </p:nvSpPr>
        <p:spPr>
          <a:xfrm>
            <a:off x="4643311" y="2260652"/>
            <a:ext cx="3720872" cy="1534809"/>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300"/>
              <a:buFont typeface="Arial"/>
              <a:buNone/>
            </a:pPr>
            <a:fld id="{00000000-1234-1234-1234-123412341234}" type="slidenum">
              <a:rPr lang="en"/>
              <a:t>8</a:t>
            </a:fld>
            <a:endParaRPr/>
          </a:p>
        </p:txBody>
      </p:sp>
      <p:sp>
        <p:nvSpPr>
          <p:cNvPr id="777" name="Google Shape;777;p41"/>
          <p:cNvSpPr txBox="1">
            <a:spLocks noGrp="1"/>
          </p:cNvSpPr>
          <p:nvPr>
            <p:ph type="title"/>
          </p:nvPr>
        </p:nvSpPr>
        <p:spPr>
          <a:xfrm>
            <a:off x="279505" y="1318097"/>
            <a:ext cx="3668027" cy="75582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600" dirty="0">
                <a:solidFill>
                  <a:srgbClr val="FFFF00"/>
                </a:solidFill>
                <a:latin typeface="Algerian" panose="04020705040A02060702" pitchFamily="82" charset="0"/>
              </a:rPr>
              <a:t>Objectives :</a:t>
            </a:r>
            <a:endParaRPr sz="3600" dirty="0">
              <a:solidFill>
                <a:srgbClr val="FFFF00"/>
              </a:solidFill>
              <a:latin typeface="Algerian" panose="04020705040A02060702" pitchFamily="82" charset="0"/>
            </a:endParaRPr>
          </a:p>
        </p:txBody>
      </p:sp>
      <p:sp>
        <p:nvSpPr>
          <p:cNvPr id="778" name="Google Shape;778;p41"/>
          <p:cNvSpPr txBox="1">
            <a:spLocks noGrp="1"/>
          </p:cNvSpPr>
          <p:nvPr>
            <p:ph type="subTitle" idx="1"/>
          </p:nvPr>
        </p:nvSpPr>
        <p:spPr>
          <a:xfrm>
            <a:off x="4334108" y="2373507"/>
            <a:ext cx="4227768" cy="133471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 primary goals of international cooperation include promoting peace and security, fostering economic development, addressing environmental challenges, and improving global health.</a:t>
            </a:r>
            <a:endParaRPr dirty="0"/>
          </a:p>
        </p:txBody>
      </p:sp>
      <p:grpSp>
        <p:nvGrpSpPr>
          <p:cNvPr id="779" name="Google Shape;779;p41"/>
          <p:cNvGrpSpPr/>
          <p:nvPr/>
        </p:nvGrpSpPr>
        <p:grpSpPr>
          <a:xfrm rot="5400000">
            <a:off x="1287050" y="-913750"/>
            <a:ext cx="1175400" cy="2605250"/>
            <a:chOff x="-360650" y="1922175"/>
            <a:chExt cx="1175400" cy="2605250"/>
          </a:xfrm>
        </p:grpSpPr>
        <p:sp>
          <p:nvSpPr>
            <p:cNvPr id="780" name="Google Shape;780;p41"/>
            <p:cNvSpPr/>
            <p:nvPr/>
          </p:nvSpPr>
          <p:spPr>
            <a:xfrm rot="5400000">
              <a:off x="-884300"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rot="5400000">
              <a:off x="-1036700" y="282837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6301950" y="3965775"/>
            <a:ext cx="2689800" cy="2689800"/>
            <a:chOff x="6454200" y="-1554025"/>
            <a:chExt cx="2689800" cy="2689800"/>
          </a:xfrm>
        </p:grpSpPr>
        <p:sp>
          <p:nvSpPr>
            <p:cNvPr id="783" name="Google Shape;783;p41"/>
            <p:cNvSpPr/>
            <p:nvPr/>
          </p:nvSpPr>
          <p:spPr>
            <a:xfrm>
              <a:off x="6454200" y="-1554025"/>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711750" y="-1296475"/>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5" name="Google Shape;785;p41"/>
          <p:cNvPicPr preferRelativeResize="0"/>
          <p:nvPr/>
        </p:nvPicPr>
        <p:blipFill rotWithShape="1">
          <a:blip r:embed="rId3">
            <a:alphaModFix/>
          </a:blip>
          <a:srcRect l="53262" t="24169" r="26479" b="6774"/>
          <a:stretch/>
        </p:blipFill>
        <p:spPr>
          <a:xfrm>
            <a:off x="830250" y="3069575"/>
            <a:ext cx="638100" cy="1451100"/>
          </a:xfrm>
          <a:prstGeom prst="rect">
            <a:avLst/>
          </a:prstGeom>
          <a:noFill/>
          <a:ln>
            <a:noFill/>
          </a:ln>
        </p:spPr>
      </p:pic>
      <p:pic>
        <p:nvPicPr>
          <p:cNvPr id="786" name="Google Shape;786;p41"/>
          <p:cNvPicPr preferRelativeResize="0"/>
          <p:nvPr/>
        </p:nvPicPr>
        <p:blipFill rotWithShape="1">
          <a:blip r:embed="rId3">
            <a:alphaModFix/>
          </a:blip>
          <a:srcRect l="12307" t="51598" r="5529" b="34601"/>
          <a:stretch/>
        </p:blipFill>
        <p:spPr>
          <a:xfrm>
            <a:off x="5972350" y="785188"/>
            <a:ext cx="2589525" cy="289975"/>
          </a:xfrm>
          <a:prstGeom prst="rect">
            <a:avLst/>
          </a:prstGeom>
          <a:noFill/>
          <a:ln>
            <a:noFill/>
          </a:ln>
        </p:spPr>
      </p:pic>
      <p:sp>
        <p:nvSpPr>
          <p:cNvPr id="2" name="Rectangle 1">
            <a:extLst>
              <a:ext uri="{FF2B5EF4-FFF2-40B4-BE49-F238E27FC236}">
                <a16:creationId xmlns:a16="http://schemas.microsoft.com/office/drawing/2014/main" id="{4EEEF666-18AB-861D-907D-596994763BF9}"/>
              </a:ext>
            </a:extLst>
          </p:cNvPr>
          <p:cNvSpPr/>
          <p:nvPr/>
        </p:nvSpPr>
        <p:spPr>
          <a:xfrm>
            <a:off x="4475357" y="2344024"/>
            <a:ext cx="4086518" cy="1514297"/>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0953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300"/>
              <a:buFont typeface="Arial"/>
              <a:buNone/>
            </a:pPr>
            <a:fld id="{00000000-1234-1234-1234-123412341234}" type="slidenum">
              <a:rPr lang="en"/>
              <a:t>9</a:t>
            </a:fld>
            <a:endParaRPr/>
          </a:p>
        </p:txBody>
      </p:sp>
      <p:sp>
        <p:nvSpPr>
          <p:cNvPr id="777" name="Google Shape;777;p41"/>
          <p:cNvSpPr txBox="1">
            <a:spLocks noGrp="1"/>
          </p:cNvSpPr>
          <p:nvPr>
            <p:ph type="title"/>
          </p:nvPr>
        </p:nvSpPr>
        <p:spPr>
          <a:xfrm>
            <a:off x="376149" y="1338409"/>
            <a:ext cx="3668027" cy="7355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600" dirty="0">
                <a:solidFill>
                  <a:srgbClr val="FFFF00"/>
                </a:solidFill>
                <a:latin typeface="Algerian" panose="04020705040A02060702" pitchFamily="82" charset="0"/>
              </a:rPr>
              <a:t>Mechanisms :</a:t>
            </a:r>
            <a:endParaRPr sz="3600" dirty="0">
              <a:solidFill>
                <a:srgbClr val="FFFF00"/>
              </a:solidFill>
              <a:latin typeface="Algerian" panose="04020705040A02060702" pitchFamily="82" charset="0"/>
            </a:endParaRPr>
          </a:p>
        </p:txBody>
      </p:sp>
      <p:sp>
        <p:nvSpPr>
          <p:cNvPr id="778" name="Google Shape;778;p41"/>
          <p:cNvSpPr txBox="1">
            <a:spLocks noGrp="1"/>
          </p:cNvSpPr>
          <p:nvPr>
            <p:ph type="subTitle" idx="1"/>
          </p:nvPr>
        </p:nvSpPr>
        <p:spPr>
          <a:xfrm>
            <a:off x="4317036" y="2357077"/>
            <a:ext cx="4116255" cy="130842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Cooperation can be facilitated through bilateral or multilateral agreements, treaties, and the activities of international organizations like the United Nations, World Health Organization, and World Bank.</a:t>
            </a:r>
            <a:endParaRPr dirty="0"/>
          </a:p>
        </p:txBody>
      </p:sp>
      <p:grpSp>
        <p:nvGrpSpPr>
          <p:cNvPr id="779" name="Google Shape;779;p41"/>
          <p:cNvGrpSpPr/>
          <p:nvPr/>
        </p:nvGrpSpPr>
        <p:grpSpPr>
          <a:xfrm rot="5400000">
            <a:off x="1287050" y="-913750"/>
            <a:ext cx="1175400" cy="2605250"/>
            <a:chOff x="-360650" y="1922175"/>
            <a:chExt cx="1175400" cy="2605250"/>
          </a:xfrm>
        </p:grpSpPr>
        <p:sp>
          <p:nvSpPr>
            <p:cNvPr id="780" name="Google Shape;780;p41"/>
            <p:cNvSpPr/>
            <p:nvPr/>
          </p:nvSpPr>
          <p:spPr>
            <a:xfrm rot="5400000">
              <a:off x="-884300" y="259822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rot="5400000">
              <a:off x="-1036700" y="2828375"/>
              <a:ext cx="2375100" cy="1023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1"/>
          <p:cNvGrpSpPr/>
          <p:nvPr/>
        </p:nvGrpSpPr>
        <p:grpSpPr>
          <a:xfrm>
            <a:off x="6301950" y="3965775"/>
            <a:ext cx="2689800" cy="2689800"/>
            <a:chOff x="6454200" y="-1554025"/>
            <a:chExt cx="2689800" cy="2689800"/>
          </a:xfrm>
        </p:grpSpPr>
        <p:sp>
          <p:nvSpPr>
            <p:cNvPr id="783" name="Google Shape;783;p41"/>
            <p:cNvSpPr/>
            <p:nvPr/>
          </p:nvSpPr>
          <p:spPr>
            <a:xfrm>
              <a:off x="6454200" y="-1554025"/>
              <a:ext cx="2689800" cy="26898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711750" y="-1296475"/>
              <a:ext cx="2174700" cy="217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5" name="Google Shape;785;p41"/>
          <p:cNvPicPr preferRelativeResize="0"/>
          <p:nvPr/>
        </p:nvPicPr>
        <p:blipFill rotWithShape="1">
          <a:blip r:embed="rId3">
            <a:alphaModFix/>
          </a:blip>
          <a:srcRect l="53262" t="24169" r="26479" b="6774"/>
          <a:stretch/>
        </p:blipFill>
        <p:spPr>
          <a:xfrm>
            <a:off x="830250" y="3069575"/>
            <a:ext cx="638100" cy="1451100"/>
          </a:xfrm>
          <a:prstGeom prst="rect">
            <a:avLst/>
          </a:prstGeom>
          <a:noFill/>
          <a:ln>
            <a:noFill/>
          </a:ln>
        </p:spPr>
      </p:pic>
      <p:pic>
        <p:nvPicPr>
          <p:cNvPr id="786" name="Google Shape;786;p41"/>
          <p:cNvPicPr preferRelativeResize="0"/>
          <p:nvPr/>
        </p:nvPicPr>
        <p:blipFill rotWithShape="1">
          <a:blip r:embed="rId3">
            <a:alphaModFix/>
          </a:blip>
          <a:srcRect l="12307" t="51598" r="5529" b="34601"/>
          <a:stretch/>
        </p:blipFill>
        <p:spPr>
          <a:xfrm>
            <a:off x="5972350" y="785188"/>
            <a:ext cx="2589525" cy="289975"/>
          </a:xfrm>
          <a:prstGeom prst="rect">
            <a:avLst/>
          </a:prstGeom>
          <a:noFill/>
          <a:ln>
            <a:noFill/>
          </a:ln>
        </p:spPr>
      </p:pic>
      <p:sp>
        <p:nvSpPr>
          <p:cNvPr id="2" name="Rectangle 1">
            <a:extLst>
              <a:ext uri="{FF2B5EF4-FFF2-40B4-BE49-F238E27FC236}">
                <a16:creationId xmlns:a16="http://schemas.microsoft.com/office/drawing/2014/main" id="{4EEEF666-18AB-861D-907D-596994763BF9}"/>
              </a:ext>
            </a:extLst>
          </p:cNvPr>
          <p:cNvSpPr/>
          <p:nvPr/>
        </p:nvSpPr>
        <p:spPr>
          <a:xfrm>
            <a:off x="4386146" y="2245112"/>
            <a:ext cx="3978037" cy="1550349"/>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5571947"/>
      </p:ext>
    </p:extLst>
  </p:cSld>
  <p:clrMapOvr>
    <a:masterClrMapping/>
  </p:clrMapOvr>
</p:sld>
</file>

<file path=ppt/theme/theme1.xml><?xml version="1.0" encoding="utf-8"?>
<a:theme xmlns:a="http://schemas.openxmlformats.org/drawingml/2006/main" name="Galaxy Innovate Minitheme by Slidesgo">
  <a:themeElements>
    <a:clrScheme name="Simple Light">
      <a:dk1>
        <a:srgbClr val="D52FC7"/>
      </a:dk1>
      <a:lt1>
        <a:srgbClr val="FFFFFF"/>
      </a:lt1>
      <a:dk2>
        <a:srgbClr val="000000"/>
      </a:dk2>
      <a:lt2>
        <a:srgbClr val="D8D8D8"/>
      </a:lt2>
      <a:accent1>
        <a:srgbClr val="1155CC"/>
      </a:accent1>
      <a:accent2>
        <a:srgbClr val="D52FC7"/>
      </a:accent2>
      <a:accent3>
        <a:srgbClr val="FFFFFF"/>
      </a:accent3>
      <a:accent4>
        <a:srgbClr val="FFFFFF"/>
      </a:accent4>
      <a:accent5>
        <a:srgbClr val="FFFFFF"/>
      </a:accent5>
      <a:accent6>
        <a:srgbClr val="FFFFFF"/>
      </a:accent6>
      <a:hlink>
        <a:srgbClr val="D52FC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644</Words>
  <Application>Microsoft Office PowerPoint</Application>
  <PresentationFormat>On-screen Show (16:9)</PresentationFormat>
  <Paragraphs>76</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Kanit ExtraLight</vt:lpstr>
      <vt:lpstr>Arial</vt:lpstr>
      <vt:lpstr>Anaheim</vt:lpstr>
      <vt:lpstr>Kanit</vt:lpstr>
      <vt:lpstr>Algerian</vt:lpstr>
      <vt:lpstr>Anton</vt:lpstr>
      <vt:lpstr>Kanit Medium</vt:lpstr>
      <vt:lpstr>Galaxy Innovate Minitheme by Slidesgo</vt:lpstr>
      <vt:lpstr>CYBER WIZARDS</vt:lpstr>
      <vt:lpstr>Collaboration  and data Sharing     in space TECHNOLOGY</vt:lpstr>
      <vt:lpstr>Problem Statement:</vt:lpstr>
      <vt:lpstr>INTRODUCTION</vt:lpstr>
      <vt:lpstr>Collaboration types :</vt:lpstr>
      <vt:lpstr>Data Management Types :</vt:lpstr>
      <vt:lpstr>International cooperation </vt:lpstr>
      <vt:lpstr>Objectives :</vt:lpstr>
      <vt:lpstr>Mechanisms :</vt:lpstr>
      <vt:lpstr>Challenges :</vt:lpstr>
      <vt:lpstr>Benefits :</vt:lpstr>
      <vt:lpstr>Areas of international cooperation:</vt:lpstr>
      <vt:lpstr>Conclusion :</vt:lpstr>
      <vt:lpstr>"Alone we can do so little,  together we can do so much”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PRINCE</dc:creator>
  <cp:lastModifiedBy>PRINCE PATEL</cp:lastModifiedBy>
  <cp:revision>5</cp:revision>
  <dcterms:modified xsi:type="dcterms:W3CDTF">2024-08-09T20:04:20Z</dcterms:modified>
</cp:coreProperties>
</file>